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5" r:id="rId5"/>
  </p:sldMasterIdLst>
  <p:sldIdLst>
    <p:sldId id="639" r:id="rId6"/>
    <p:sldId id="656" r:id="rId7"/>
    <p:sldId id="657" r:id="rId8"/>
    <p:sldId id="655" r:id="rId9"/>
    <p:sldId id="652" r:id="rId10"/>
    <p:sldId id="653" r:id="rId11"/>
    <p:sldId id="654" r:id="rId12"/>
    <p:sldId id="64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7A4"/>
    <a:srgbClr val="000000"/>
    <a:srgbClr val="4537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0B951D-02E8-442D-8969-B0738BB8565E}" v="22" dt="2025-12-10T16:57:56.820"/>
    <p1510:client id="{392B19F9-4767-46D0-86F0-AEE0EF8EA415}" v="17" dt="2025-12-10T17:02:51.2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Keefe" userId="9041248f-c818-46cb-93e7-2d6c2dd2e25d" providerId="ADAL" clId="{D3B05FA9-5913-4936-BED7-17612C6B1B54}"/>
    <pc:docChg chg="custSel modSld">
      <pc:chgData name="Helen Keefe" userId="9041248f-c818-46cb-93e7-2d6c2dd2e25d" providerId="ADAL" clId="{D3B05FA9-5913-4936-BED7-17612C6B1B54}" dt="2025-12-10T17:02:51.293" v="16" actId="20577"/>
      <pc:docMkLst>
        <pc:docMk/>
      </pc:docMkLst>
      <pc:sldChg chg="modSp mod">
        <pc:chgData name="Helen Keefe" userId="9041248f-c818-46cb-93e7-2d6c2dd2e25d" providerId="ADAL" clId="{D3B05FA9-5913-4936-BED7-17612C6B1B54}" dt="2025-12-10T17:02:51.293" v="16" actId="20577"/>
        <pc:sldMkLst>
          <pc:docMk/>
          <pc:sldMk cId="1249158831" sldId="657"/>
        </pc:sldMkLst>
        <pc:spChg chg="mod">
          <ac:chgData name="Helen Keefe" userId="9041248f-c818-46cb-93e7-2d6c2dd2e25d" providerId="ADAL" clId="{D3B05FA9-5913-4936-BED7-17612C6B1B54}" dt="2025-12-10T17:02:51.293" v="16" actId="20577"/>
          <ac:spMkLst>
            <pc:docMk/>
            <pc:sldMk cId="1249158831" sldId="657"/>
            <ac:spMk id="2" creationId="{FD909868-715C-4369-8A7A-843D19EB0EA4}"/>
          </ac:spMkLst>
        </pc:spChg>
      </pc:sldChg>
    </pc:docChg>
  </pc:docChgLst>
  <pc:docChgLst>
    <pc:chgData name="Henry Williams" userId="8b54e019-56f5-42bb-83d9-3ab7ded6c967" providerId="ADAL" clId="{2E2B69C1-1CAC-48F8-8462-5E794C8DCD6F}"/>
    <pc:docChg chg="custSel modSld">
      <pc:chgData name="Henry Williams" userId="8b54e019-56f5-42bb-83d9-3ab7ded6c967" providerId="ADAL" clId="{2E2B69C1-1CAC-48F8-8462-5E794C8DCD6F}" dt="2025-12-10T16:57:56.820" v="183"/>
      <pc:docMkLst>
        <pc:docMk/>
      </pc:docMkLst>
      <pc:sldChg chg="modSp mod">
        <pc:chgData name="Henry Williams" userId="8b54e019-56f5-42bb-83d9-3ab7ded6c967" providerId="ADAL" clId="{2E2B69C1-1CAC-48F8-8462-5E794C8DCD6F}" dt="2025-12-10T16:57:56.820" v="183"/>
        <pc:sldMkLst>
          <pc:docMk/>
          <pc:sldMk cId="882765698" sldId="652"/>
        </pc:sldMkLst>
        <pc:spChg chg="mod">
          <ac:chgData name="Henry Williams" userId="8b54e019-56f5-42bb-83d9-3ab7ded6c967" providerId="ADAL" clId="{2E2B69C1-1CAC-48F8-8462-5E794C8DCD6F}" dt="2025-12-10T16:53:03.483" v="29" actId="20577"/>
          <ac:spMkLst>
            <pc:docMk/>
            <pc:sldMk cId="882765698" sldId="652"/>
            <ac:spMk id="4" creationId="{1722115E-C66F-838A-1DEA-1E8344154490}"/>
          </ac:spMkLst>
        </pc:spChg>
        <pc:graphicFrameChg chg="mod modGraphic">
          <ac:chgData name="Henry Williams" userId="8b54e019-56f5-42bb-83d9-3ab7ded6c967" providerId="ADAL" clId="{2E2B69C1-1CAC-48F8-8462-5E794C8DCD6F}" dt="2025-12-10T16:57:56.820" v="183"/>
          <ac:graphicFrameMkLst>
            <pc:docMk/>
            <pc:sldMk cId="882765698" sldId="652"/>
            <ac:graphicFrameMk id="7" creationId="{024038F9-FD63-7B74-74B0-C72CA3166F2B}"/>
          </ac:graphicFrameMkLst>
        </pc:graphicFrameChg>
      </pc:sldChg>
      <pc:sldChg chg="mod">
        <pc:chgData name="Henry Williams" userId="8b54e019-56f5-42bb-83d9-3ab7ded6c967" providerId="ADAL" clId="{2E2B69C1-1CAC-48F8-8462-5E794C8DCD6F}" dt="2025-12-10T16:53:37.377" v="32" actId="27918"/>
        <pc:sldMkLst>
          <pc:docMk/>
          <pc:sldMk cId="3534184833" sldId="653"/>
        </pc:sldMkLst>
      </pc:sldChg>
      <pc:sldChg chg="delSp modSp mod">
        <pc:chgData name="Henry Williams" userId="8b54e019-56f5-42bb-83d9-3ab7ded6c967" providerId="ADAL" clId="{2E2B69C1-1CAC-48F8-8462-5E794C8DCD6F}" dt="2025-12-10T16:57:15.794" v="178" actId="20577"/>
        <pc:sldMkLst>
          <pc:docMk/>
          <pc:sldMk cId="2377894623" sldId="654"/>
        </pc:sldMkLst>
        <pc:spChg chg="mod">
          <ac:chgData name="Henry Williams" userId="8b54e019-56f5-42bb-83d9-3ab7ded6c967" providerId="ADAL" clId="{2E2B69C1-1CAC-48F8-8462-5E794C8DCD6F}" dt="2025-12-10T16:55:16.051" v="99" actId="1076"/>
          <ac:spMkLst>
            <pc:docMk/>
            <pc:sldMk cId="2377894623" sldId="654"/>
            <ac:spMk id="2" creationId="{5889DB55-9DA0-5FAA-39CA-A92886353335}"/>
          </ac:spMkLst>
        </pc:spChg>
        <pc:spChg chg="mod">
          <ac:chgData name="Henry Williams" userId="8b54e019-56f5-42bb-83d9-3ab7ded6c967" providerId="ADAL" clId="{2E2B69C1-1CAC-48F8-8462-5E794C8DCD6F}" dt="2025-12-10T16:55:16.051" v="99" actId="1076"/>
          <ac:spMkLst>
            <pc:docMk/>
            <pc:sldMk cId="2377894623" sldId="654"/>
            <ac:spMk id="3" creationId="{A2625316-0C73-0D34-3C95-FDFEBDF2AF41}"/>
          </ac:spMkLst>
        </pc:spChg>
        <pc:spChg chg="mod">
          <ac:chgData name="Henry Williams" userId="8b54e019-56f5-42bb-83d9-3ab7ded6c967" providerId="ADAL" clId="{2E2B69C1-1CAC-48F8-8462-5E794C8DCD6F}" dt="2025-12-10T16:57:15.794" v="178" actId="20577"/>
          <ac:spMkLst>
            <pc:docMk/>
            <pc:sldMk cId="2377894623" sldId="654"/>
            <ac:spMk id="4" creationId="{E38D3CDF-E6F8-2997-3F4F-4AA6412E353A}"/>
          </ac:spMkLst>
        </pc:spChg>
        <pc:spChg chg="mod">
          <ac:chgData name="Henry Williams" userId="8b54e019-56f5-42bb-83d9-3ab7ded6c967" providerId="ADAL" clId="{2E2B69C1-1CAC-48F8-8462-5E794C8DCD6F}" dt="2025-12-10T16:55:16.051" v="99" actId="1076"/>
          <ac:spMkLst>
            <pc:docMk/>
            <pc:sldMk cId="2377894623" sldId="654"/>
            <ac:spMk id="7" creationId="{2C088DDD-D497-E3C3-78E9-1790ADFBAF14}"/>
          </ac:spMkLst>
        </pc:spChg>
        <pc:spChg chg="mod">
          <ac:chgData name="Henry Williams" userId="8b54e019-56f5-42bb-83d9-3ab7ded6c967" providerId="ADAL" clId="{2E2B69C1-1CAC-48F8-8462-5E794C8DCD6F}" dt="2025-12-10T16:56:24.050" v="166" actId="1035"/>
          <ac:spMkLst>
            <pc:docMk/>
            <pc:sldMk cId="2377894623" sldId="654"/>
            <ac:spMk id="8" creationId="{4EC375F9-51B7-8333-92C4-DC7FA6212EF6}"/>
          </ac:spMkLst>
        </pc:spChg>
        <pc:spChg chg="mod">
          <ac:chgData name="Henry Williams" userId="8b54e019-56f5-42bb-83d9-3ab7ded6c967" providerId="ADAL" clId="{2E2B69C1-1CAC-48F8-8462-5E794C8DCD6F}" dt="2025-12-10T16:54:51.104" v="89" actId="14100"/>
          <ac:spMkLst>
            <pc:docMk/>
            <pc:sldMk cId="2377894623" sldId="654"/>
            <ac:spMk id="9" creationId="{5C757318-B899-24E6-A061-EEB9ACE98DEC}"/>
          </ac:spMkLst>
        </pc:spChg>
        <pc:spChg chg="mod">
          <ac:chgData name="Henry Williams" userId="8b54e019-56f5-42bb-83d9-3ab7ded6c967" providerId="ADAL" clId="{2E2B69C1-1CAC-48F8-8462-5E794C8DCD6F}" dt="2025-12-10T16:56:48.400" v="176" actId="12789"/>
          <ac:spMkLst>
            <pc:docMk/>
            <pc:sldMk cId="2377894623" sldId="654"/>
            <ac:spMk id="10" creationId="{F109A247-E50E-D418-861F-F0680F8554BE}"/>
          </ac:spMkLst>
        </pc:spChg>
        <pc:spChg chg="mod">
          <ac:chgData name="Henry Williams" userId="8b54e019-56f5-42bb-83d9-3ab7ded6c967" providerId="ADAL" clId="{2E2B69C1-1CAC-48F8-8462-5E794C8DCD6F}" dt="2025-12-10T16:54:17.891" v="74" actId="14100"/>
          <ac:spMkLst>
            <pc:docMk/>
            <pc:sldMk cId="2377894623" sldId="654"/>
            <ac:spMk id="11" creationId="{4B23DA33-E76E-D1EB-E320-B81A938280B1}"/>
          </ac:spMkLst>
        </pc:spChg>
        <pc:spChg chg="del">
          <ac:chgData name="Henry Williams" userId="8b54e019-56f5-42bb-83d9-3ab7ded6c967" providerId="ADAL" clId="{2E2B69C1-1CAC-48F8-8462-5E794C8DCD6F}" dt="2025-12-10T16:53:52.442" v="33" actId="478"/>
          <ac:spMkLst>
            <pc:docMk/>
            <pc:sldMk cId="2377894623" sldId="654"/>
            <ac:spMk id="17" creationId="{432BB814-ED28-456C-2061-378FA365C5E9}"/>
          </ac:spMkLst>
        </pc:spChg>
        <pc:spChg chg="del">
          <ac:chgData name="Henry Williams" userId="8b54e019-56f5-42bb-83d9-3ab7ded6c967" providerId="ADAL" clId="{2E2B69C1-1CAC-48F8-8462-5E794C8DCD6F}" dt="2025-12-10T16:54:04.523" v="39" actId="478"/>
          <ac:spMkLst>
            <pc:docMk/>
            <pc:sldMk cId="2377894623" sldId="654"/>
            <ac:spMk id="18" creationId="{EE329194-91FC-6C9A-F03E-1C719EB091B1}"/>
          </ac:spMkLst>
        </pc:spChg>
        <pc:spChg chg="mod">
          <ac:chgData name="Henry Williams" userId="8b54e019-56f5-42bb-83d9-3ab7ded6c967" providerId="ADAL" clId="{2E2B69C1-1CAC-48F8-8462-5E794C8DCD6F}" dt="2025-12-10T16:56:48.400" v="176" actId="12789"/>
          <ac:spMkLst>
            <pc:docMk/>
            <pc:sldMk cId="2377894623" sldId="654"/>
            <ac:spMk id="19" creationId="{9336A23C-DE83-F078-9F7C-FA35A2552983}"/>
          </ac:spMkLst>
        </pc:spChg>
        <pc:spChg chg="mod">
          <ac:chgData name="Henry Williams" userId="8b54e019-56f5-42bb-83d9-3ab7ded6c967" providerId="ADAL" clId="{2E2B69C1-1CAC-48F8-8462-5E794C8DCD6F}" dt="2025-12-10T16:56:48.400" v="176" actId="12789"/>
          <ac:spMkLst>
            <pc:docMk/>
            <pc:sldMk cId="2377894623" sldId="654"/>
            <ac:spMk id="20" creationId="{0D0C58A0-C309-5AD4-B624-F2B8BD8E9255}"/>
          </ac:spMkLst>
        </pc:spChg>
        <pc:spChg chg="mod">
          <ac:chgData name="Henry Williams" userId="8b54e019-56f5-42bb-83d9-3ab7ded6c967" providerId="ADAL" clId="{2E2B69C1-1CAC-48F8-8462-5E794C8DCD6F}" dt="2025-12-10T16:56:48.400" v="176" actId="12789"/>
          <ac:spMkLst>
            <pc:docMk/>
            <pc:sldMk cId="2377894623" sldId="654"/>
            <ac:spMk id="21" creationId="{02C64527-7BF2-3FA2-5919-84DAFDE75348}"/>
          </ac:spMkLst>
        </pc:spChg>
        <pc:spChg chg="mod">
          <ac:chgData name="Henry Williams" userId="8b54e019-56f5-42bb-83d9-3ab7ded6c967" providerId="ADAL" clId="{2E2B69C1-1CAC-48F8-8462-5E794C8DCD6F}" dt="2025-12-10T16:55:22.871" v="101" actId="553"/>
          <ac:spMkLst>
            <pc:docMk/>
            <pc:sldMk cId="2377894623" sldId="654"/>
            <ac:spMk id="24" creationId="{E61F90AD-84EC-A503-EE93-CD4EEE0336C7}"/>
          </ac:spMkLst>
        </pc:spChg>
        <pc:spChg chg="mod ord">
          <ac:chgData name="Henry Williams" userId="8b54e019-56f5-42bb-83d9-3ab7ded6c967" providerId="ADAL" clId="{2E2B69C1-1CAC-48F8-8462-5E794C8DCD6F}" dt="2025-12-10T16:55:30.487" v="104" actId="1076"/>
          <ac:spMkLst>
            <pc:docMk/>
            <pc:sldMk cId="2377894623" sldId="654"/>
            <ac:spMk id="25" creationId="{05904A90-A0B0-56BA-5436-8F60FB4685ED}"/>
          </ac:spMkLst>
        </pc:spChg>
        <pc:spChg chg="mod">
          <ac:chgData name="Henry Williams" userId="8b54e019-56f5-42bb-83d9-3ab7ded6c967" providerId="ADAL" clId="{2E2B69C1-1CAC-48F8-8462-5E794C8DCD6F}" dt="2025-12-10T16:55:22.871" v="101" actId="553"/>
          <ac:spMkLst>
            <pc:docMk/>
            <pc:sldMk cId="2377894623" sldId="654"/>
            <ac:spMk id="26" creationId="{1208B4B5-E9EF-E25B-2704-EC0E27841014}"/>
          </ac:spMkLst>
        </pc:spChg>
        <pc:spChg chg="mod">
          <ac:chgData name="Henry Williams" userId="8b54e019-56f5-42bb-83d9-3ab7ded6c967" providerId="ADAL" clId="{2E2B69C1-1CAC-48F8-8462-5E794C8DCD6F}" dt="2025-12-10T16:56:24.050" v="166" actId="1035"/>
          <ac:spMkLst>
            <pc:docMk/>
            <pc:sldMk cId="2377894623" sldId="654"/>
            <ac:spMk id="27" creationId="{D85D1D3D-460E-6AAC-C1EF-47347777A6B1}"/>
          </ac:spMkLst>
        </pc:spChg>
        <pc:spChg chg="mod">
          <ac:chgData name="Henry Williams" userId="8b54e019-56f5-42bb-83d9-3ab7ded6c967" providerId="ADAL" clId="{2E2B69C1-1CAC-48F8-8462-5E794C8DCD6F}" dt="2025-12-10T16:56:24.050" v="166" actId="1035"/>
          <ac:spMkLst>
            <pc:docMk/>
            <pc:sldMk cId="2377894623" sldId="654"/>
            <ac:spMk id="28" creationId="{C36CE8ED-B8BA-78AB-1B62-4DEAC03D992E}"/>
          </ac:spMkLst>
        </pc:spChg>
        <pc:spChg chg="del">
          <ac:chgData name="Henry Williams" userId="8b54e019-56f5-42bb-83d9-3ab7ded6c967" providerId="ADAL" clId="{2E2B69C1-1CAC-48F8-8462-5E794C8DCD6F}" dt="2025-12-10T16:54:08.295" v="41" actId="478"/>
          <ac:spMkLst>
            <pc:docMk/>
            <pc:sldMk cId="2377894623" sldId="654"/>
            <ac:spMk id="30" creationId="{0D39D4D1-7BDB-8605-F649-07716291576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28D_D2A7618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975094692766514E-2"/>
          <c:y val="5.4911943617972851E-2"/>
          <c:w val="0.94204981061446702"/>
          <c:h val="0.8637264996068067"/>
        </c:manualLayout>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5-EA43-4452-9104-7C006C226F1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PSB</c:v>
                </c:pt>
                <c:pt idx="1">
                  <c:v>Third-party finance</c:v>
                </c:pt>
              </c:strCache>
            </c:strRef>
          </c:cat>
          <c:val>
            <c:numRef>
              <c:f>Sheet1!$B$2:$B$3</c:f>
              <c:numCache>
                <c:formatCode>0</c:formatCode>
                <c:ptCount val="2"/>
                <c:pt idx="0">
                  <c:v>33.9</c:v>
                </c:pt>
                <c:pt idx="1">
                  <c:v>32.9</c:v>
                </c:pt>
              </c:numCache>
            </c:numRef>
          </c:val>
          <c:extLst>
            <c:ext xmlns:c16="http://schemas.microsoft.com/office/drawing/2014/chart" uri="{C3380CC4-5D6E-409C-BE32-E72D297353CC}">
              <c16:uniqueId val="{00000000-EA43-4452-9104-7C006C226F12}"/>
            </c:ext>
          </c:extLst>
        </c:ser>
        <c:ser>
          <c:idx val="1"/>
          <c:order val="1"/>
          <c:tx>
            <c:strRef>
              <c:f>Sheet1!$C$1</c:f>
              <c:strCache>
                <c:ptCount val="1"/>
                <c:pt idx="0">
                  <c:v>Series 2</c:v>
                </c:pt>
              </c:strCache>
            </c:strRef>
          </c:tx>
          <c:spPr>
            <a:solidFill>
              <a:schemeClr val="accent2"/>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4-EA43-4452-9104-7C006C226F12}"/>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6-EA43-4452-9104-7C006C226F1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PSB</c:v>
                </c:pt>
                <c:pt idx="1">
                  <c:v>Third-party finance</c:v>
                </c:pt>
              </c:strCache>
            </c:strRef>
          </c:cat>
          <c:val>
            <c:numRef>
              <c:f>Sheet1!$C$2:$C$3</c:f>
              <c:numCache>
                <c:formatCode>0</c:formatCode>
                <c:ptCount val="2"/>
                <c:pt idx="0">
                  <c:v>43.1</c:v>
                </c:pt>
                <c:pt idx="1">
                  <c:v>27.8</c:v>
                </c:pt>
              </c:numCache>
            </c:numRef>
          </c:val>
          <c:extLst>
            <c:ext xmlns:c16="http://schemas.microsoft.com/office/drawing/2014/chart" uri="{C3380CC4-5D6E-409C-BE32-E72D297353CC}">
              <c16:uniqueId val="{00000001-EA43-4452-9104-7C006C226F12}"/>
            </c:ext>
          </c:extLst>
        </c:ser>
        <c:ser>
          <c:idx val="2"/>
          <c:order val="2"/>
          <c:tx>
            <c:strRef>
              <c:f>Sheet1!$D$1</c:f>
              <c:strCache>
                <c:ptCount val="1"/>
                <c:pt idx="0">
                  <c:v>Series 22</c:v>
                </c:pt>
              </c:strCache>
            </c:strRef>
          </c:tx>
          <c:spPr>
            <a:solidFill>
              <a:schemeClr val="bg1">
                <a:lumMod val="75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EA43-4452-9104-7C006C226F1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PSB</c:v>
                </c:pt>
                <c:pt idx="1">
                  <c:v>Third-party finance</c:v>
                </c:pt>
              </c:strCache>
            </c:strRef>
          </c:cat>
          <c:val>
            <c:numRef>
              <c:f>Sheet1!$D$2:$D$3</c:f>
              <c:numCache>
                <c:formatCode>0</c:formatCode>
                <c:ptCount val="2"/>
                <c:pt idx="0">
                  <c:v>0</c:v>
                </c:pt>
                <c:pt idx="1">
                  <c:v>22.299999999999997</c:v>
                </c:pt>
              </c:numCache>
            </c:numRef>
          </c:val>
          <c:extLst>
            <c:ext xmlns:c16="http://schemas.microsoft.com/office/drawing/2014/chart" uri="{C3380CC4-5D6E-409C-BE32-E72D297353CC}">
              <c16:uniqueId val="{00000002-EA43-4452-9104-7C006C226F12}"/>
            </c:ext>
          </c:extLst>
        </c:ser>
        <c:ser>
          <c:idx val="3"/>
          <c:order val="3"/>
          <c:tx>
            <c:strRef>
              <c:f>Sheet1!$E$1</c:f>
              <c:strCache>
                <c:ptCount val="1"/>
                <c:pt idx="0">
                  <c:v>Series 3</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PSB</c:v>
                </c:pt>
                <c:pt idx="1">
                  <c:v>Third-party finance</c:v>
                </c:pt>
              </c:strCache>
            </c:strRef>
          </c:cat>
          <c:val>
            <c:numRef>
              <c:f>Sheet1!$E$2:$E$3</c:f>
              <c:numCache>
                <c:formatCode>0</c:formatCode>
                <c:ptCount val="2"/>
                <c:pt idx="0">
                  <c:v>77</c:v>
                </c:pt>
                <c:pt idx="1">
                  <c:v>83</c:v>
                </c:pt>
              </c:numCache>
            </c:numRef>
          </c:val>
          <c:extLst>
            <c:ext xmlns:c16="http://schemas.microsoft.com/office/drawing/2014/chart" uri="{C3380CC4-5D6E-409C-BE32-E72D297353CC}">
              <c16:uniqueId val="{00000003-EA43-4452-9104-7C006C226F12}"/>
            </c:ext>
          </c:extLst>
        </c:ser>
        <c:dLbls>
          <c:showLegendKey val="0"/>
          <c:showVal val="0"/>
          <c:showCatName val="0"/>
          <c:showSerName val="0"/>
          <c:showPercent val="0"/>
          <c:showBubbleSize val="0"/>
        </c:dLbls>
        <c:gapWidth val="150"/>
        <c:overlap val="100"/>
        <c:axId val="973486063"/>
        <c:axId val="973485103"/>
      </c:barChart>
      <c:catAx>
        <c:axId val="9734860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3485103"/>
        <c:crosses val="autoZero"/>
        <c:auto val="1"/>
        <c:lblAlgn val="ctr"/>
        <c:lblOffset val="100"/>
        <c:noMultiLvlLbl val="0"/>
      </c:catAx>
      <c:valAx>
        <c:axId val="973485103"/>
        <c:scaling>
          <c:orientation val="minMax"/>
          <c:max val="100"/>
        </c:scaling>
        <c:delete val="1"/>
        <c:axPos val="l"/>
        <c:numFmt formatCode="0" sourceLinked="1"/>
        <c:majorTickMark val="none"/>
        <c:minorTickMark val="none"/>
        <c:tickLblPos val="nextTo"/>
        <c:crossAx val="9734860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4.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3.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wmf"/><Relationship Id="rId9"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18.emf"/><Relationship Id="rId2" Type="http://schemas.openxmlformats.org/officeDocument/2006/relationships/slideMaster" Target="../slideMasters/slideMaster2.xml"/><Relationship Id="rId1" Type="http://schemas.openxmlformats.org/officeDocument/2006/relationships/tags" Target="../tags/tag2.xml"/><Relationship Id="rId6" Type="http://schemas.openxmlformats.org/officeDocument/2006/relationships/image" Target="../media/image17.emf"/><Relationship Id="rId5" Type="http://schemas.openxmlformats.org/officeDocument/2006/relationships/oleObject" Target="../embeddings/oleObject2.bin"/><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4.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3.png"/><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wmf"/><Relationship Id="rId9"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E16B2-4457-6115-1085-E757D8BC97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918AF9D-00BA-8EF0-26FE-8A76D16222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595AAF6-7AFD-E5CE-0063-0FE9205A7115}"/>
              </a:ext>
            </a:extLst>
          </p:cNvPr>
          <p:cNvSpPr>
            <a:spLocks noGrp="1"/>
          </p:cNvSpPr>
          <p:nvPr>
            <p:ph type="dt" sz="half" idx="10"/>
          </p:nvPr>
        </p:nvSpPr>
        <p:spPr/>
        <p:txBody>
          <a:bodyPr/>
          <a:lstStyle/>
          <a:p>
            <a:fld id="{219D0824-A544-4632-A36F-1B04AC0A9839}" type="datetimeFigureOut">
              <a:rPr lang="en-GB" smtClean="0"/>
              <a:t>10/12/2025</a:t>
            </a:fld>
            <a:endParaRPr lang="en-GB"/>
          </a:p>
        </p:txBody>
      </p:sp>
      <p:sp>
        <p:nvSpPr>
          <p:cNvPr id="5" name="Footer Placeholder 4">
            <a:extLst>
              <a:ext uri="{FF2B5EF4-FFF2-40B4-BE49-F238E27FC236}">
                <a16:creationId xmlns:a16="http://schemas.microsoft.com/office/drawing/2014/main" id="{00AE8860-C211-E073-92B0-A7745F2973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2D781C-3FC7-250D-E7F0-22A628C641BF}"/>
              </a:ext>
            </a:extLst>
          </p:cNvPr>
          <p:cNvSpPr>
            <a:spLocks noGrp="1"/>
          </p:cNvSpPr>
          <p:nvPr>
            <p:ph type="sldNum" sz="quarter" idx="12"/>
          </p:nvPr>
        </p:nvSpPr>
        <p:spPr/>
        <p:txBody>
          <a:bodyPr/>
          <a:lstStyle/>
          <a:p>
            <a:fld id="{B7CD792F-44C2-410F-9F53-881893F38C0F}" type="slidenum">
              <a:rPr lang="en-GB" smtClean="0"/>
              <a:t>‹#›</a:t>
            </a:fld>
            <a:endParaRPr lang="en-GB"/>
          </a:p>
        </p:txBody>
      </p:sp>
    </p:spTree>
    <p:extLst>
      <p:ext uri="{BB962C8B-B14F-4D97-AF65-F5344CB8AC3E}">
        <p14:creationId xmlns:p14="http://schemas.microsoft.com/office/powerpoint/2010/main" val="2328393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65523-11F7-131A-2353-8785072C4A7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CE2F9F-E021-9594-82B2-54096F4541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B4E7CC-AD32-BEAD-77D4-FB55F0504A47}"/>
              </a:ext>
            </a:extLst>
          </p:cNvPr>
          <p:cNvSpPr>
            <a:spLocks noGrp="1"/>
          </p:cNvSpPr>
          <p:nvPr>
            <p:ph type="dt" sz="half" idx="10"/>
          </p:nvPr>
        </p:nvSpPr>
        <p:spPr/>
        <p:txBody>
          <a:bodyPr/>
          <a:lstStyle/>
          <a:p>
            <a:fld id="{219D0824-A544-4632-A36F-1B04AC0A9839}" type="datetimeFigureOut">
              <a:rPr lang="en-GB" smtClean="0"/>
              <a:t>10/12/2025</a:t>
            </a:fld>
            <a:endParaRPr lang="en-GB"/>
          </a:p>
        </p:txBody>
      </p:sp>
      <p:sp>
        <p:nvSpPr>
          <p:cNvPr id="5" name="Footer Placeholder 4">
            <a:extLst>
              <a:ext uri="{FF2B5EF4-FFF2-40B4-BE49-F238E27FC236}">
                <a16:creationId xmlns:a16="http://schemas.microsoft.com/office/drawing/2014/main" id="{6F07A313-2C8D-BCD6-B7D7-65A3C2A30F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0CE974-C0FE-568F-8396-DCA654A84C12}"/>
              </a:ext>
            </a:extLst>
          </p:cNvPr>
          <p:cNvSpPr>
            <a:spLocks noGrp="1"/>
          </p:cNvSpPr>
          <p:nvPr>
            <p:ph type="sldNum" sz="quarter" idx="12"/>
          </p:nvPr>
        </p:nvSpPr>
        <p:spPr/>
        <p:txBody>
          <a:bodyPr/>
          <a:lstStyle/>
          <a:p>
            <a:fld id="{B7CD792F-44C2-410F-9F53-881893F38C0F}" type="slidenum">
              <a:rPr lang="en-GB" smtClean="0"/>
              <a:t>‹#›</a:t>
            </a:fld>
            <a:endParaRPr lang="en-GB"/>
          </a:p>
        </p:txBody>
      </p:sp>
    </p:spTree>
    <p:extLst>
      <p:ext uri="{BB962C8B-B14F-4D97-AF65-F5344CB8AC3E}">
        <p14:creationId xmlns:p14="http://schemas.microsoft.com/office/powerpoint/2010/main" val="2414522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B505A-D17E-AF89-FF96-BE8289F5E0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9E40DC1-CDFD-3F42-2DB6-DD13F24125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A320B9-0C33-6783-C235-9906FC83229F}"/>
              </a:ext>
            </a:extLst>
          </p:cNvPr>
          <p:cNvSpPr>
            <a:spLocks noGrp="1"/>
          </p:cNvSpPr>
          <p:nvPr>
            <p:ph type="dt" sz="half" idx="10"/>
          </p:nvPr>
        </p:nvSpPr>
        <p:spPr/>
        <p:txBody>
          <a:bodyPr/>
          <a:lstStyle/>
          <a:p>
            <a:fld id="{219D0824-A544-4632-A36F-1B04AC0A9839}" type="datetimeFigureOut">
              <a:rPr lang="en-GB" smtClean="0"/>
              <a:t>10/12/2025</a:t>
            </a:fld>
            <a:endParaRPr lang="en-GB"/>
          </a:p>
        </p:txBody>
      </p:sp>
      <p:sp>
        <p:nvSpPr>
          <p:cNvPr id="5" name="Footer Placeholder 4">
            <a:extLst>
              <a:ext uri="{FF2B5EF4-FFF2-40B4-BE49-F238E27FC236}">
                <a16:creationId xmlns:a16="http://schemas.microsoft.com/office/drawing/2014/main" id="{DC8E1E5F-41B6-911F-722A-5AF8368916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6D35E7-162D-B7B7-CF80-2E1D8D116F03}"/>
              </a:ext>
            </a:extLst>
          </p:cNvPr>
          <p:cNvSpPr>
            <a:spLocks noGrp="1"/>
          </p:cNvSpPr>
          <p:nvPr>
            <p:ph type="sldNum" sz="quarter" idx="12"/>
          </p:nvPr>
        </p:nvSpPr>
        <p:spPr/>
        <p:txBody>
          <a:bodyPr/>
          <a:lstStyle/>
          <a:p>
            <a:fld id="{B7CD792F-44C2-410F-9F53-881893F38C0F}" type="slidenum">
              <a:rPr lang="en-GB" smtClean="0"/>
              <a:t>‹#›</a:t>
            </a:fld>
            <a:endParaRPr lang="en-GB"/>
          </a:p>
        </p:txBody>
      </p:sp>
    </p:spTree>
    <p:extLst>
      <p:ext uri="{BB962C8B-B14F-4D97-AF65-F5344CB8AC3E}">
        <p14:creationId xmlns:p14="http://schemas.microsoft.com/office/powerpoint/2010/main" val="1162586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29D0-6F4A-DE06-1D8A-F7DAD13475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26B8FAB-1682-4D73-5198-D6C5C01AF0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3A9D62B-E7DA-FB81-82AC-B35BA12E09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BA15428-60F6-E4B3-CED4-ACE44F19A973}"/>
              </a:ext>
            </a:extLst>
          </p:cNvPr>
          <p:cNvSpPr>
            <a:spLocks noGrp="1"/>
          </p:cNvSpPr>
          <p:nvPr>
            <p:ph type="dt" sz="half" idx="10"/>
          </p:nvPr>
        </p:nvSpPr>
        <p:spPr/>
        <p:txBody>
          <a:bodyPr/>
          <a:lstStyle/>
          <a:p>
            <a:fld id="{219D0824-A544-4632-A36F-1B04AC0A9839}" type="datetimeFigureOut">
              <a:rPr lang="en-GB" smtClean="0"/>
              <a:t>10/12/2025</a:t>
            </a:fld>
            <a:endParaRPr lang="en-GB"/>
          </a:p>
        </p:txBody>
      </p:sp>
      <p:sp>
        <p:nvSpPr>
          <p:cNvPr id="6" name="Footer Placeholder 5">
            <a:extLst>
              <a:ext uri="{FF2B5EF4-FFF2-40B4-BE49-F238E27FC236}">
                <a16:creationId xmlns:a16="http://schemas.microsoft.com/office/drawing/2014/main" id="{6AE1A6C2-77C4-EC44-D3CA-146F5367D6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4811B8-A288-633C-4A06-BDA071109B1A}"/>
              </a:ext>
            </a:extLst>
          </p:cNvPr>
          <p:cNvSpPr>
            <a:spLocks noGrp="1"/>
          </p:cNvSpPr>
          <p:nvPr>
            <p:ph type="sldNum" sz="quarter" idx="12"/>
          </p:nvPr>
        </p:nvSpPr>
        <p:spPr/>
        <p:txBody>
          <a:bodyPr/>
          <a:lstStyle/>
          <a:p>
            <a:fld id="{B7CD792F-44C2-410F-9F53-881893F38C0F}" type="slidenum">
              <a:rPr lang="en-GB" smtClean="0"/>
              <a:t>‹#›</a:t>
            </a:fld>
            <a:endParaRPr lang="en-GB"/>
          </a:p>
        </p:txBody>
      </p:sp>
    </p:spTree>
    <p:extLst>
      <p:ext uri="{BB962C8B-B14F-4D97-AF65-F5344CB8AC3E}">
        <p14:creationId xmlns:p14="http://schemas.microsoft.com/office/powerpoint/2010/main" val="4177200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4E9C7-0BA7-D276-1940-199881878F2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66BFF9-D587-42A7-864A-6CF7F4EE02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E92C53-2887-9F04-9703-5F12E0DB88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B9D876F-D7B6-BA45-3D80-58079BF39D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F550E9-CE11-9EE0-07D7-1ED6022C5A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5E1E9C6-801F-D889-6368-9581F5A304B2}"/>
              </a:ext>
            </a:extLst>
          </p:cNvPr>
          <p:cNvSpPr>
            <a:spLocks noGrp="1"/>
          </p:cNvSpPr>
          <p:nvPr>
            <p:ph type="dt" sz="half" idx="10"/>
          </p:nvPr>
        </p:nvSpPr>
        <p:spPr/>
        <p:txBody>
          <a:bodyPr/>
          <a:lstStyle/>
          <a:p>
            <a:fld id="{219D0824-A544-4632-A36F-1B04AC0A9839}" type="datetimeFigureOut">
              <a:rPr lang="en-GB" smtClean="0"/>
              <a:t>10/12/2025</a:t>
            </a:fld>
            <a:endParaRPr lang="en-GB"/>
          </a:p>
        </p:txBody>
      </p:sp>
      <p:sp>
        <p:nvSpPr>
          <p:cNvPr id="8" name="Footer Placeholder 7">
            <a:extLst>
              <a:ext uri="{FF2B5EF4-FFF2-40B4-BE49-F238E27FC236}">
                <a16:creationId xmlns:a16="http://schemas.microsoft.com/office/drawing/2014/main" id="{9349BEF9-4F56-27EB-3207-64A9386A4B3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2A9FDC5-17BF-7055-1407-C33BFA31CD27}"/>
              </a:ext>
            </a:extLst>
          </p:cNvPr>
          <p:cNvSpPr>
            <a:spLocks noGrp="1"/>
          </p:cNvSpPr>
          <p:nvPr>
            <p:ph type="sldNum" sz="quarter" idx="12"/>
          </p:nvPr>
        </p:nvSpPr>
        <p:spPr/>
        <p:txBody>
          <a:bodyPr/>
          <a:lstStyle/>
          <a:p>
            <a:fld id="{B7CD792F-44C2-410F-9F53-881893F38C0F}" type="slidenum">
              <a:rPr lang="en-GB" smtClean="0"/>
              <a:t>‹#›</a:t>
            </a:fld>
            <a:endParaRPr lang="en-GB"/>
          </a:p>
        </p:txBody>
      </p:sp>
    </p:spTree>
    <p:extLst>
      <p:ext uri="{BB962C8B-B14F-4D97-AF65-F5344CB8AC3E}">
        <p14:creationId xmlns:p14="http://schemas.microsoft.com/office/powerpoint/2010/main" val="2125906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8E38C-B7BB-243E-E95A-3EF1E639C7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F36F4CF-5917-5112-7762-B7011A5FAE75}"/>
              </a:ext>
            </a:extLst>
          </p:cNvPr>
          <p:cNvSpPr>
            <a:spLocks noGrp="1"/>
          </p:cNvSpPr>
          <p:nvPr>
            <p:ph type="dt" sz="half" idx="10"/>
          </p:nvPr>
        </p:nvSpPr>
        <p:spPr/>
        <p:txBody>
          <a:bodyPr/>
          <a:lstStyle/>
          <a:p>
            <a:fld id="{219D0824-A544-4632-A36F-1B04AC0A9839}" type="datetimeFigureOut">
              <a:rPr lang="en-GB" smtClean="0"/>
              <a:t>10/12/2025</a:t>
            </a:fld>
            <a:endParaRPr lang="en-GB"/>
          </a:p>
        </p:txBody>
      </p:sp>
      <p:sp>
        <p:nvSpPr>
          <p:cNvPr id="4" name="Footer Placeholder 3">
            <a:extLst>
              <a:ext uri="{FF2B5EF4-FFF2-40B4-BE49-F238E27FC236}">
                <a16:creationId xmlns:a16="http://schemas.microsoft.com/office/drawing/2014/main" id="{FCCF742F-864D-EB30-E41B-2A52990FC0B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34D55D7-9E0A-CBB4-4A23-077B1934C7CE}"/>
              </a:ext>
            </a:extLst>
          </p:cNvPr>
          <p:cNvSpPr>
            <a:spLocks noGrp="1"/>
          </p:cNvSpPr>
          <p:nvPr>
            <p:ph type="sldNum" sz="quarter" idx="12"/>
          </p:nvPr>
        </p:nvSpPr>
        <p:spPr/>
        <p:txBody>
          <a:bodyPr/>
          <a:lstStyle/>
          <a:p>
            <a:fld id="{B7CD792F-44C2-410F-9F53-881893F38C0F}" type="slidenum">
              <a:rPr lang="en-GB" smtClean="0"/>
              <a:t>‹#›</a:t>
            </a:fld>
            <a:endParaRPr lang="en-GB"/>
          </a:p>
        </p:txBody>
      </p:sp>
    </p:spTree>
    <p:extLst>
      <p:ext uri="{BB962C8B-B14F-4D97-AF65-F5344CB8AC3E}">
        <p14:creationId xmlns:p14="http://schemas.microsoft.com/office/powerpoint/2010/main" val="2031953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51F9EF-D954-C5F3-AC46-BCE6F965C2DD}"/>
              </a:ext>
            </a:extLst>
          </p:cNvPr>
          <p:cNvSpPr>
            <a:spLocks noGrp="1"/>
          </p:cNvSpPr>
          <p:nvPr>
            <p:ph type="dt" sz="half" idx="10"/>
          </p:nvPr>
        </p:nvSpPr>
        <p:spPr/>
        <p:txBody>
          <a:bodyPr/>
          <a:lstStyle/>
          <a:p>
            <a:fld id="{219D0824-A544-4632-A36F-1B04AC0A9839}" type="datetimeFigureOut">
              <a:rPr lang="en-GB" smtClean="0"/>
              <a:t>10/12/2025</a:t>
            </a:fld>
            <a:endParaRPr lang="en-GB"/>
          </a:p>
        </p:txBody>
      </p:sp>
      <p:sp>
        <p:nvSpPr>
          <p:cNvPr id="3" name="Footer Placeholder 2">
            <a:extLst>
              <a:ext uri="{FF2B5EF4-FFF2-40B4-BE49-F238E27FC236}">
                <a16:creationId xmlns:a16="http://schemas.microsoft.com/office/drawing/2014/main" id="{27A63EBC-A2E0-3D9C-B499-49A9357FDAB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7D020D-625B-A8B3-8D32-F44E9544DEB6}"/>
              </a:ext>
            </a:extLst>
          </p:cNvPr>
          <p:cNvSpPr>
            <a:spLocks noGrp="1"/>
          </p:cNvSpPr>
          <p:nvPr>
            <p:ph type="sldNum" sz="quarter" idx="12"/>
          </p:nvPr>
        </p:nvSpPr>
        <p:spPr/>
        <p:txBody>
          <a:bodyPr/>
          <a:lstStyle/>
          <a:p>
            <a:fld id="{B7CD792F-44C2-410F-9F53-881893F38C0F}" type="slidenum">
              <a:rPr lang="en-GB" smtClean="0"/>
              <a:t>‹#›</a:t>
            </a:fld>
            <a:endParaRPr lang="en-GB"/>
          </a:p>
        </p:txBody>
      </p:sp>
    </p:spTree>
    <p:extLst>
      <p:ext uri="{BB962C8B-B14F-4D97-AF65-F5344CB8AC3E}">
        <p14:creationId xmlns:p14="http://schemas.microsoft.com/office/powerpoint/2010/main" val="492781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34576-29FB-4BE4-621B-5BE5A51136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2A75190-3AD0-F70F-D4E0-1DF8007B61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447CF1F-C78F-5864-3352-A17A6843DE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BDEA2F-448E-47B5-302E-719152806C0C}"/>
              </a:ext>
            </a:extLst>
          </p:cNvPr>
          <p:cNvSpPr>
            <a:spLocks noGrp="1"/>
          </p:cNvSpPr>
          <p:nvPr>
            <p:ph type="dt" sz="half" idx="10"/>
          </p:nvPr>
        </p:nvSpPr>
        <p:spPr/>
        <p:txBody>
          <a:bodyPr/>
          <a:lstStyle/>
          <a:p>
            <a:fld id="{219D0824-A544-4632-A36F-1B04AC0A9839}" type="datetimeFigureOut">
              <a:rPr lang="en-GB" smtClean="0"/>
              <a:t>10/12/2025</a:t>
            </a:fld>
            <a:endParaRPr lang="en-GB"/>
          </a:p>
        </p:txBody>
      </p:sp>
      <p:sp>
        <p:nvSpPr>
          <p:cNvPr id="6" name="Footer Placeholder 5">
            <a:extLst>
              <a:ext uri="{FF2B5EF4-FFF2-40B4-BE49-F238E27FC236}">
                <a16:creationId xmlns:a16="http://schemas.microsoft.com/office/drawing/2014/main" id="{A0584A80-E5AE-B323-6A85-C26F144B70A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634718-CA0E-5585-E5DE-0E67E3C18C4B}"/>
              </a:ext>
            </a:extLst>
          </p:cNvPr>
          <p:cNvSpPr>
            <a:spLocks noGrp="1"/>
          </p:cNvSpPr>
          <p:nvPr>
            <p:ph type="sldNum" sz="quarter" idx="12"/>
          </p:nvPr>
        </p:nvSpPr>
        <p:spPr/>
        <p:txBody>
          <a:bodyPr/>
          <a:lstStyle/>
          <a:p>
            <a:fld id="{B7CD792F-44C2-410F-9F53-881893F38C0F}" type="slidenum">
              <a:rPr lang="en-GB" smtClean="0"/>
              <a:t>‹#›</a:t>
            </a:fld>
            <a:endParaRPr lang="en-GB"/>
          </a:p>
        </p:txBody>
      </p:sp>
    </p:spTree>
    <p:extLst>
      <p:ext uri="{BB962C8B-B14F-4D97-AF65-F5344CB8AC3E}">
        <p14:creationId xmlns:p14="http://schemas.microsoft.com/office/powerpoint/2010/main" val="2769561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27958-CA9D-DAF4-3E92-8E541C605C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1B06461-EC65-61F5-DB7B-DE6C385DF6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95D2714-62C3-C71B-9255-8D1D33BA4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2B7BA-0428-6EFE-526D-179AC185457A}"/>
              </a:ext>
            </a:extLst>
          </p:cNvPr>
          <p:cNvSpPr>
            <a:spLocks noGrp="1"/>
          </p:cNvSpPr>
          <p:nvPr>
            <p:ph type="dt" sz="half" idx="10"/>
          </p:nvPr>
        </p:nvSpPr>
        <p:spPr/>
        <p:txBody>
          <a:bodyPr/>
          <a:lstStyle/>
          <a:p>
            <a:fld id="{219D0824-A544-4632-A36F-1B04AC0A9839}" type="datetimeFigureOut">
              <a:rPr lang="en-GB" smtClean="0"/>
              <a:t>10/12/2025</a:t>
            </a:fld>
            <a:endParaRPr lang="en-GB"/>
          </a:p>
        </p:txBody>
      </p:sp>
      <p:sp>
        <p:nvSpPr>
          <p:cNvPr id="6" name="Footer Placeholder 5">
            <a:extLst>
              <a:ext uri="{FF2B5EF4-FFF2-40B4-BE49-F238E27FC236}">
                <a16:creationId xmlns:a16="http://schemas.microsoft.com/office/drawing/2014/main" id="{90AA23A0-0763-E1A5-B858-A3662391BA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291D2A-F7D5-7F0B-1C7D-AE69A9E95E41}"/>
              </a:ext>
            </a:extLst>
          </p:cNvPr>
          <p:cNvSpPr>
            <a:spLocks noGrp="1"/>
          </p:cNvSpPr>
          <p:nvPr>
            <p:ph type="sldNum" sz="quarter" idx="12"/>
          </p:nvPr>
        </p:nvSpPr>
        <p:spPr/>
        <p:txBody>
          <a:bodyPr/>
          <a:lstStyle/>
          <a:p>
            <a:fld id="{B7CD792F-44C2-410F-9F53-881893F38C0F}" type="slidenum">
              <a:rPr lang="en-GB" smtClean="0"/>
              <a:t>‹#›</a:t>
            </a:fld>
            <a:endParaRPr lang="en-GB"/>
          </a:p>
        </p:txBody>
      </p:sp>
    </p:spTree>
    <p:extLst>
      <p:ext uri="{BB962C8B-B14F-4D97-AF65-F5344CB8AC3E}">
        <p14:creationId xmlns:p14="http://schemas.microsoft.com/office/powerpoint/2010/main" val="2738279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77F6B-92A5-437E-7920-7CE2B7BF6CF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6D209E-1C41-3AE6-F4E5-497C29A4D8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D648C8-0B0C-A787-19D4-FD4F503122B0}"/>
              </a:ext>
            </a:extLst>
          </p:cNvPr>
          <p:cNvSpPr>
            <a:spLocks noGrp="1"/>
          </p:cNvSpPr>
          <p:nvPr>
            <p:ph type="dt" sz="half" idx="10"/>
          </p:nvPr>
        </p:nvSpPr>
        <p:spPr/>
        <p:txBody>
          <a:bodyPr/>
          <a:lstStyle/>
          <a:p>
            <a:fld id="{219D0824-A544-4632-A36F-1B04AC0A9839}" type="datetimeFigureOut">
              <a:rPr lang="en-GB" smtClean="0"/>
              <a:t>10/12/2025</a:t>
            </a:fld>
            <a:endParaRPr lang="en-GB"/>
          </a:p>
        </p:txBody>
      </p:sp>
      <p:sp>
        <p:nvSpPr>
          <p:cNvPr id="5" name="Footer Placeholder 4">
            <a:extLst>
              <a:ext uri="{FF2B5EF4-FFF2-40B4-BE49-F238E27FC236}">
                <a16:creationId xmlns:a16="http://schemas.microsoft.com/office/drawing/2014/main" id="{07D43B8F-5CF8-AD5C-BDF5-5E33F6FD6D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DB22AE-D437-9A87-44E4-6545168B093E}"/>
              </a:ext>
            </a:extLst>
          </p:cNvPr>
          <p:cNvSpPr>
            <a:spLocks noGrp="1"/>
          </p:cNvSpPr>
          <p:nvPr>
            <p:ph type="sldNum" sz="quarter" idx="12"/>
          </p:nvPr>
        </p:nvSpPr>
        <p:spPr/>
        <p:txBody>
          <a:bodyPr/>
          <a:lstStyle/>
          <a:p>
            <a:fld id="{B7CD792F-44C2-410F-9F53-881893F38C0F}" type="slidenum">
              <a:rPr lang="en-GB" smtClean="0"/>
              <a:t>‹#›</a:t>
            </a:fld>
            <a:endParaRPr lang="en-GB"/>
          </a:p>
        </p:txBody>
      </p:sp>
    </p:spTree>
    <p:extLst>
      <p:ext uri="{BB962C8B-B14F-4D97-AF65-F5344CB8AC3E}">
        <p14:creationId xmlns:p14="http://schemas.microsoft.com/office/powerpoint/2010/main" val="3845368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9A892D-9096-95DB-F6CA-540137E5DF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7A1566-4D6A-5018-3B0F-38A94FB4E6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EBE1F0-13B1-71BE-420E-ED4DBCAF872F}"/>
              </a:ext>
            </a:extLst>
          </p:cNvPr>
          <p:cNvSpPr>
            <a:spLocks noGrp="1"/>
          </p:cNvSpPr>
          <p:nvPr>
            <p:ph type="dt" sz="half" idx="10"/>
          </p:nvPr>
        </p:nvSpPr>
        <p:spPr/>
        <p:txBody>
          <a:bodyPr/>
          <a:lstStyle/>
          <a:p>
            <a:fld id="{219D0824-A544-4632-A36F-1B04AC0A9839}" type="datetimeFigureOut">
              <a:rPr lang="en-GB" smtClean="0"/>
              <a:t>10/12/2025</a:t>
            </a:fld>
            <a:endParaRPr lang="en-GB"/>
          </a:p>
        </p:txBody>
      </p:sp>
      <p:sp>
        <p:nvSpPr>
          <p:cNvPr id="5" name="Footer Placeholder 4">
            <a:extLst>
              <a:ext uri="{FF2B5EF4-FFF2-40B4-BE49-F238E27FC236}">
                <a16:creationId xmlns:a16="http://schemas.microsoft.com/office/drawing/2014/main" id="{8B7360D5-520B-98B4-82A6-8989938A0B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A97DC3-83ED-C257-A327-AD6E0A8CFC92}"/>
              </a:ext>
            </a:extLst>
          </p:cNvPr>
          <p:cNvSpPr>
            <a:spLocks noGrp="1"/>
          </p:cNvSpPr>
          <p:nvPr>
            <p:ph type="sldNum" sz="quarter" idx="12"/>
          </p:nvPr>
        </p:nvSpPr>
        <p:spPr/>
        <p:txBody>
          <a:bodyPr/>
          <a:lstStyle/>
          <a:p>
            <a:fld id="{B7CD792F-44C2-410F-9F53-881893F38C0F}" type="slidenum">
              <a:rPr lang="en-GB" smtClean="0"/>
              <a:t>‹#›</a:t>
            </a:fld>
            <a:endParaRPr lang="en-GB"/>
          </a:p>
        </p:txBody>
      </p:sp>
    </p:spTree>
    <p:extLst>
      <p:ext uri="{BB962C8B-B14F-4D97-AF65-F5344CB8AC3E}">
        <p14:creationId xmlns:p14="http://schemas.microsoft.com/office/powerpoint/2010/main" val="3290170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Cover/Title Page">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306281" y="1389917"/>
            <a:ext cx="11589446" cy="476977"/>
          </a:xfrm>
          <a:prstGeom prst="rect">
            <a:avLst/>
          </a:prstGeom>
        </p:spPr>
      </p:pic>
      <p:grpSp>
        <p:nvGrpSpPr>
          <p:cNvPr id="6" name="Group 5"/>
          <p:cNvGrpSpPr/>
          <p:nvPr userDrawn="1"/>
        </p:nvGrpSpPr>
        <p:grpSpPr>
          <a:xfrm>
            <a:off x="334416" y="132203"/>
            <a:ext cx="5761584" cy="1126439"/>
            <a:chOff x="271713" y="249718"/>
            <a:chExt cx="5020156" cy="964851"/>
          </a:xfrm>
        </p:grpSpPr>
        <p:pic>
          <p:nvPicPr>
            <p:cNvPr id="7" name="Picture 6"/>
            <p:cNvPicPr>
              <a:picLocks noChangeAspect="1"/>
            </p:cNvPicPr>
            <p:nvPr/>
          </p:nvPicPr>
          <p:blipFill>
            <a:blip r:embed="rId3">
              <a:lum bright="-40000" contrast="-40000"/>
            </a:blip>
            <a:stretch>
              <a:fillRect/>
            </a:stretch>
          </p:blipFill>
          <p:spPr>
            <a:xfrm>
              <a:off x="1474650" y="395329"/>
              <a:ext cx="3817219" cy="673627"/>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b="26671"/>
            <a:stretch/>
          </p:blipFill>
          <p:spPr>
            <a:xfrm>
              <a:off x="271713" y="249718"/>
              <a:ext cx="984380" cy="964851"/>
            </a:xfrm>
            <a:prstGeom prst="rect">
              <a:avLst/>
            </a:prstGeom>
          </p:spPr>
        </p:pic>
      </p:grpSp>
      <p:sp>
        <p:nvSpPr>
          <p:cNvPr id="55298" name="Title Placeholder 1"/>
          <p:cNvSpPr>
            <a:spLocks noGrp="1"/>
          </p:cNvSpPr>
          <p:nvPr>
            <p:ph type="ctrTitle"/>
          </p:nvPr>
        </p:nvSpPr>
        <p:spPr>
          <a:xfrm>
            <a:off x="2601768" y="2622468"/>
            <a:ext cx="7011804" cy="639159"/>
          </a:xfrm>
        </p:spPr>
        <p:txBody>
          <a:bodyPr anchor="t"/>
          <a:lstStyle>
            <a:lvl1pPr algn="ctr">
              <a:defRPr sz="2800" b="1">
                <a:solidFill>
                  <a:schemeClr val="bg1"/>
                </a:solidFill>
                <a:latin typeface="Calibri" panose="020F0502020204030204" pitchFamily="34" charset="0"/>
                <a:cs typeface="Calibri" panose="020F0502020204030204" pitchFamily="34" charset="0"/>
              </a:defRPr>
            </a:lvl1pPr>
          </a:lstStyle>
          <a:p>
            <a:r>
              <a:rPr lang="en-GB" noProof="0"/>
              <a:t>Click to edit Master title style</a:t>
            </a:r>
          </a:p>
        </p:txBody>
      </p:sp>
      <p:sp>
        <p:nvSpPr>
          <p:cNvPr id="55299" name="Text Placeholder 2"/>
          <p:cNvSpPr>
            <a:spLocks noGrp="1"/>
          </p:cNvSpPr>
          <p:nvPr>
            <p:ph type="subTitle" idx="1"/>
          </p:nvPr>
        </p:nvSpPr>
        <p:spPr>
          <a:xfrm>
            <a:off x="3436752" y="3210659"/>
            <a:ext cx="5121969" cy="720000"/>
          </a:xfrm>
        </p:spPr>
        <p:txBody>
          <a:bodyPr anchor="t"/>
          <a:lstStyle>
            <a:lvl1pPr marL="0" indent="0" algn="ctr">
              <a:buFont typeface="Wingdings" pitchFamily="2" charset="2"/>
              <a:buNone/>
              <a:defRPr sz="1800" b="1">
                <a:solidFill>
                  <a:schemeClr val="bg1"/>
                </a:solidFill>
                <a:latin typeface="Calibri" panose="020F0502020204030204" pitchFamily="34" charset="0"/>
                <a:cs typeface="Calibri" panose="020F0502020204030204" pitchFamily="34" charset="0"/>
              </a:defRPr>
            </a:lvl1pPr>
          </a:lstStyle>
          <a:p>
            <a:r>
              <a:rPr lang="en-GB" noProof="0"/>
              <a:t>Click to edit Master subtitle style</a:t>
            </a:r>
          </a:p>
        </p:txBody>
      </p:sp>
      <p:pic>
        <p:nvPicPr>
          <p:cNvPr id="10" name="Picture 9">
            <a:extLst>
              <a:ext uri="{FF2B5EF4-FFF2-40B4-BE49-F238E27FC236}">
                <a16:creationId xmlns:a16="http://schemas.microsoft.com/office/drawing/2014/main" id="{F1D9E13F-5C47-4621-B714-BA620C1B7110}"/>
              </a:ext>
            </a:extLst>
          </p:cNvPr>
          <p:cNvPicPr/>
          <p:nvPr userDrawn="1"/>
        </p:nvPicPr>
        <p:blipFill rotWithShape="1">
          <a:blip r:embed="rId5">
            <a:extLst>
              <a:ext uri="{28A0092B-C50C-407E-A947-70E740481C1C}">
                <a14:useLocalDpi xmlns:a14="http://schemas.microsoft.com/office/drawing/2010/main" val="0"/>
              </a:ext>
            </a:extLst>
          </a:blip>
          <a:srcRect r="34937"/>
          <a:stretch/>
        </p:blipFill>
        <p:spPr>
          <a:xfrm rot="5400000">
            <a:off x="3585470" y="-1746388"/>
            <a:ext cx="5025611" cy="11589446"/>
          </a:xfrm>
          <a:prstGeom prst="rect">
            <a:avLst/>
          </a:prstGeom>
        </p:spPr>
      </p:pic>
    </p:spTree>
    <p:extLst>
      <p:ext uri="{BB962C8B-B14F-4D97-AF65-F5344CB8AC3E}">
        <p14:creationId xmlns:p14="http://schemas.microsoft.com/office/powerpoint/2010/main" val="26810298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End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C98501-4556-430F-8C0E-DE9C4B7923FB}"/>
              </a:ext>
            </a:extLst>
          </p:cNvPr>
          <p:cNvPicPr>
            <a:picLocks noChangeAspect="1"/>
          </p:cNvPicPr>
          <p:nvPr userDrawn="1"/>
        </p:nvPicPr>
        <p:blipFill>
          <a:blip r:embed="rId2"/>
          <a:stretch>
            <a:fillRect/>
          </a:stretch>
        </p:blipFill>
        <p:spPr>
          <a:xfrm rot="5400000">
            <a:off x="8472349" y="3137052"/>
            <a:ext cx="6878121" cy="587049"/>
          </a:xfrm>
          <a:prstGeom prst="rect">
            <a:avLst/>
          </a:prstGeom>
        </p:spPr>
      </p:pic>
      <p:pic>
        <p:nvPicPr>
          <p:cNvPr id="2" name="Picture 1">
            <a:extLst>
              <a:ext uri="{FF2B5EF4-FFF2-40B4-BE49-F238E27FC236}">
                <a16:creationId xmlns:a16="http://schemas.microsoft.com/office/drawing/2014/main" id="{19ECF53F-4F0E-4A37-ACC7-8518EBE5D1AC}"/>
              </a:ext>
            </a:extLst>
          </p:cNvPr>
          <p:cNvPicPr>
            <a:picLocks noChangeAspect="1"/>
          </p:cNvPicPr>
          <p:nvPr userDrawn="1"/>
        </p:nvPicPr>
        <p:blipFill rotWithShape="1">
          <a:blip r:embed="rId3"/>
          <a:srcRect r="93222"/>
          <a:stretch/>
        </p:blipFill>
        <p:spPr>
          <a:xfrm>
            <a:off x="11787550" y="-8488"/>
            <a:ext cx="417383" cy="6878121"/>
          </a:xfrm>
          <a:prstGeom prst="rect">
            <a:avLst/>
          </a:prstGeom>
        </p:spPr>
      </p:pic>
      <p:pic>
        <p:nvPicPr>
          <p:cNvPr id="21" name="Picture 20">
            <a:extLst>
              <a:ext uri="{FF2B5EF4-FFF2-40B4-BE49-F238E27FC236}">
                <a16:creationId xmlns:a16="http://schemas.microsoft.com/office/drawing/2014/main" id="{7097F893-5E28-40BB-92B2-AD609ED12139}"/>
              </a:ext>
            </a:extLst>
          </p:cNvPr>
          <p:cNvPicPr/>
          <p:nvPr userDrawn="1"/>
        </p:nvPicPr>
        <p:blipFill>
          <a:blip r:embed="rId4" cstate="print">
            <a:extLst>
              <a:ext uri="{28A0092B-C50C-407E-A947-70E740481C1C}">
                <a14:useLocalDpi xmlns:a14="http://schemas.microsoft.com/office/drawing/2010/main" val="0"/>
              </a:ext>
            </a:extLst>
          </a:blip>
          <a:stretch>
            <a:fillRect/>
          </a:stretch>
        </p:blipFill>
        <p:spPr>
          <a:xfrm>
            <a:off x="702606" y="525025"/>
            <a:ext cx="4833187" cy="504891"/>
          </a:xfrm>
          <a:prstGeom prst="rect">
            <a:avLst/>
          </a:prstGeom>
        </p:spPr>
      </p:pic>
      <p:pic>
        <p:nvPicPr>
          <p:cNvPr id="22" name="Picture 21">
            <a:extLst>
              <a:ext uri="{FF2B5EF4-FFF2-40B4-BE49-F238E27FC236}">
                <a16:creationId xmlns:a16="http://schemas.microsoft.com/office/drawing/2014/main" id="{5B225416-9AD6-494C-993B-FB5A398D6302}"/>
              </a:ext>
            </a:extLst>
          </p:cNvPr>
          <p:cNvPicPr>
            <a:picLocks noChangeAspect="1"/>
          </p:cNvPicPr>
          <p:nvPr userDrawn="1"/>
        </p:nvPicPr>
        <p:blipFill rotWithShape="1">
          <a:blip r:embed="rId5"/>
          <a:srcRect r="80007"/>
          <a:stretch/>
        </p:blipFill>
        <p:spPr>
          <a:xfrm>
            <a:off x="10491017" y="5335069"/>
            <a:ext cx="1003115" cy="963251"/>
          </a:xfrm>
          <a:prstGeom prst="rect">
            <a:avLst/>
          </a:prstGeom>
        </p:spPr>
      </p:pic>
      <p:pic>
        <p:nvPicPr>
          <p:cNvPr id="23" name="Picture 22">
            <a:extLst>
              <a:ext uri="{FF2B5EF4-FFF2-40B4-BE49-F238E27FC236}">
                <a16:creationId xmlns:a16="http://schemas.microsoft.com/office/drawing/2014/main" id="{F04B3056-9C66-465D-8751-6E3ADF5EEE1A}"/>
              </a:ext>
            </a:extLst>
          </p:cNvPr>
          <p:cNvPicPr>
            <a:picLocks noChangeAspect="1"/>
          </p:cNvPicPr>
          <p:nvPr userDrawn="1"/>
        </p:nvPicPr>
        <p:blipFill rotWithShape="1">
          <a:blip r:embed="rId6"/>
          <a:srcRect l="27302" t="885"/>
          <a:stretch/>
        </p:blipFill>
        <p:spPr>
          <a:xfrm>
            <a:off x="10618070" y="6327225"/>
            <a:ext cx="749011" cy="259828"/>
          </a:xfrm>
          <a:prstGeom prst="rect">
            <a:avLst/>
          </a:prstGeom>
        </p:spPr>
      </p:pic>
      <p:grpSp>
        <p:nvGrpSpPr>
          <p:cNvPr id="4" name="Group 3">
            <a:extLst>
              <a:ext uri="{FF2B5EF4-FFF2-40B4-BE49-F238E27FC236}">
                <a16:creationId xmlns:a16="http://schemas.microsoft.com/office/drawing/2014/main" id="{13A3836F-8E06-338D-63A8-D126FD89D5B5}"/>
              </a:ext>
            </a:extLst>
          </p:cNvPr>
          <p:cNvGrpSpPr/>
          <p:nvPr userDrawn="1"/>
        </p:nvGrpSpPr>
        <p:grpSpPr>
          <a:xfrm>
            <a:off x="702606" y="2403408"/>
            <a:ext cx="7192772" cy="2586766"/>
            <a:chOff x="702606" y="2403408"/>
            <a:chExt cx="7192772" cy="2586766"/>
          </a:xfrm>
        </p:grpSpPr>
        <p:grpSp>
          <p:nvGrpSpPr>
            <p:cNvPr id="5" name="Group 4">
              <a:extLst>
                <a:ext uri="{FF2B5EF4-FFF2-40B4-BE49-F238E27FC236}">
                  <a16:creationId xmlns:a16="http://schemas.microsoft.com/office/drawing/2014/main" id="{269FDA9C-BA18-203A-50A3-E7896E678317}"/>
                </a:ext>
              </a:extLst>
            </p:cNvPr>
            <p:cNvGrpSpPr/>
            <p:nvPr userDrawn="1"/>
          </p:nvGrpSpPr>
          <p:grpSpPr>
            <a:xfrm>
              <a:off x="702606" y="2403408"/>
              <a:ext cx="7192772" cy="2586766"/>
              <a:chOff x="702606" y="2403408"/>
              <a:chExt cx="7192772" cy="2586766"/>
            </a:xfrm>
          </p:grpSpPr>
          <p:grpSp>
            <p:nvGrpSpPr>
              <p:cNvPr id="8" name="Group 7">
                <a:extLst>
                  <a:ext uri="{FF2B5EF4-FFF2-40B4-BE49-F238E27FC236}">
                    <a16:creationId xmlns:a16="http://schemas.microsoft.com/office/drawing/2014/main" id="{24FD4662-8705-8F0B-580C-6FE3D629DA5F}"/>
                  </a:ext>
                </a:extLst>
              </p:cNvPr>
              <p:cNvGrpSpPr/>
              <p:nvPr userDrawn="1"/>
            </p:nvGrpSpPr>
            <p:grpSpPr>
              <a:xfrm>
                <a:off x="728747" y="2957268"/>
                <a:ext cx="388304" cy="388304"/>
                <a:chOff x="4030701" y="1517661"/>
                <a:chExt cx="4876801" cy="4876801"/>
              </a:xfrm>
            </p:grpSpPr>
            <p:sp>
              <p:nvSpPr>
                <p:cNvPr id="14" name="Oval 13">
                  <a:extLst>
                    <a:ext uri="{FF2B5EF4-FFF2-40B4-BE49-F238E27FC236}">
                      <a16:creationId xmlns:a16="http://schemas.microsoft.com/office/drawing/2014/main" id="{FC336F94-902F-1507-8D74-8C4622E43872}"/>
                    </a:ext>
                  </a:extLst>
                </p:cNvPr>
                <p:cNvSpPr/>
                <p:nvPr userDrawn="1"/>
              </p:nvSpPr>
              <p:spPr>
                <a:xfrm>
                  <a:off x="4030702" y="1517661"/>
                  <a:ext cx="4876800" cy="4876799"/>
                </a:xfrm>
                <a:prstGeom prst="ellipse">
                  <a:avLst/>
                </a:prstGeom>
                <a:solidFill>
                  <a:srgbClr val="E9540D"/>
                </a:solidFill>
                <a:ln>
                  <a:solidFill>
                    <a:srgbClr val="E9540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lumMod val="75000"/>
                        <a:lumOff val="25000"/>
                      </a:schemeClr>
                    </a:solidFill>
                  </a:endParaRPr>
                </a:p>
              </p:txBody>
            </p:sp>
            <p:pic>
              <p:nvPicPr>
                <p:cNvPr id="15" name="Picture 14">
                  <a:extLst>
                    <a:ext uri="{FF2B5EF4-FFF2-40B4-BE49-F238E27FC236}">
                      <a16:creationId xmlns:a16="http://schemas.microsoft.com/office/drawing/2014/main" id="{CF4826B5-29B6-BA7A-03E7-C26939DF1DEB}"/>
                    </a:ext>
                  </a:extLst>
                </p:cNvPr>
                <p:cNvPicPr>
                  <a:picLocks noChangeAspect="1"/>
                </p:cNvPicPr>
                <p:nvPr userDrawn="1"/>
              </p:nvPicPr>
              <p:blipFill>
                <a:blip r:embed="rId7">
                  <a:duotone>
                    <a:srgbClr val="E64823">
                      <a:shade val="45000"/>
                      <a:satMod val="135000"/>
                    </a:srgbClr>
                    <a:prstClr val="white"/>
                  </a:duotone>
                  <a:extLst>
                    <a:ext uri="{BEBA8EAE-BF5A-486C-A8C5-ECC9F3942E4B}">
                      <a14:imgProps xmlns:a14="http://schemas.microsoft.com/office/drawing/2010/main">
                        <a14:imgLayer r:embed="rId8">
                          <a14:imgEffect>
                            <a14:backgroundRemoval t="10000" b="90000" l="10000" r="90000">
                              <a14:foregroundMark x1="28906" y1="45117" x2="28906" y2="45117"/>
                              <a14:foregroundMark x1="25195" y1="25391" x2="25195" y2="25391"/>
                            </a14:backgroundRemoval>
                          </a14:imgEffect>
                        </a14:imgLayer>
                      </a14:imgProps>
                    </a:ext>
                  </a:extLst>
                </a:blip>
                <a:stretch>
                  <a:fillRect/>
                </a:stretch>
              </p:blipFill>
              <p:spPr>
                <a:xfrm>
                  <a:off x="4030701" y="1517661"/>
                  <a:ext cx="4876801" cy="4876801"/>
                </a:xfrm>
                <a:prstGeom prst="rect">
                  <a:avLst/>
                </a:prstGeom>
                <a:noFill/>
              </p:spPr>
            </p:pic>
          </p:grpSp>
          <p:grpSp>
            <p:nvGrpSpPr>
              <p:cNvPr id="9" name="Group 8">
                <a:extLst>
                  <a:ext uri="{FF2B5EF4-FFF2-40B4-BE49-F238E27FC236}">
                    <a16:creationId xmlns:a16="http://schemas.microsoft.com/office/drawing/2014/main" id="{CB04ABAC-3874-997E-C021-B54406A78979}"/>
                  </a:ext>
                </a:extLst>
              </p:cNvPr>
              <p:cNvGrpSpPr/>
              <p:nvPr userDrawn="1"/>
            </p:nvGrpSpPr>
            <p:grpSpPr>
              <a:xfrm>
                <a:off x="702606" y="2403408"/>
                <a:ext cx="7192772" cy="2586766"/>
                <a:chOff x="1356936" y="2134896"/>
                <a:chExt cx="7192772" cy="2586766"/>
              </a:xfrm>
            </p:grpSpPr>
            <p:sp>
              <p:nvSpPr>
                <p:cNvPr id="10" name="TextBox 9">
                  <a:extLst>
                    <a:ext uri="{FF2B5EF4-FFF2-40B4-BE49-F238E27FC236}">
                      <a16:creationId xmlns:a16="http://schemas.microsoft.com/office/drawing/2014/main" id="{FC323582-DCA2-12AD-517F-716A3AF03347}"/>
                    </a:ext>
                  </a:extLst>
                </p:cNvPr>
                <p:cNvSpPr txBox="1"/>
                <p:nvPr/>
              </p:nvSpPr>
              <p:spPr>
                <a:xfrm>
                  <a:off x="1767908" y="2136339"/>
                  <a:ext cx="6781800" cy="2585323"/>
                </a:xfrm>
                <a:prstGeom prst="rect">
                  <a:avLst/>
                </a:prstGeom>
                <a:noFill/>
              </p:spPr>
              <p:txBody>
                <a:bodyPr wrap="square" rtlCol="0">
                  <a:spAutoFit/>
                </a:bodyPr>
                <a:lstStyle/>
                <a:p>
                  <a:r>
                    <a:rPr lang="en-GB" b="1">
                      <a:solidFill>
                        <a:schemeClr val="tx1">
                          <a:lumMod val="75000"/>
                          <a:lumOff val="25000"/>
                        </a:schemeClr>
                      </a:solidFill>
                      <a:latin typeface="Century Gothic" panose="020B0502020202020204" pitchFamily="34" charset="0"/>
                    </a:rPr>
                    <a:t>www.oando.co.uk</a:t>
                  </a:r>
                </a:p>
                <a:p>
                  <a:endParaRPr lang="en-GB" b="1">
                    <a:solidFill>
                      <a:schemeClr val="tx1">
                        <a:lumMod val="75000"/>
                        <a:lumOff val="25000"/>
                      </a:schemeClr>
                    </a:solidFill>
                    <a:latin typeface="Century Gothic" panose="020B0502020202020204" pitchFamily="34" charset="0"/>
                  </a:endParaRPr>
                </a:p>
                <a:p>
                  <a:r>
                    <a:rPr lang="pt-BR" b="1">
                      <a:solidFill>
                        <a:schemeClr val="tx1">
                          <a:lumMod val="75000"/>
                          <a:lumOff val="25000"/>
                        </a:schemeClr>
                      </a:solidFill>
                      <a:latin typeface="Century Gothic" panose="020B0502020202020204" pitchFamily="34" charset="0"/>
                    </a:rPr>
                    <a:t>Oliver &amp; Ohlbaum Associates (O&amp;O)</a:t>
                  </a:r>
                </a:p>
                <a:p>
                  <a:endParaRPr lang="en-GB" b="1">
                    <a:solidFill>
                      <a:schemeClr val="tx1">
                        <a:lumMod val="75000"/>
                        <a:lumOff val="25000"/>
                      </a:schemeClr>
                    </a:solidFill>
                    <a:latin typeface="Century Gothic" panose="020B0502020202020204" pitchFamily="34" charset="0"/>
                  </a:endParaRPr>
                </a:p>
                <a:p>
                  <a:r>
                    <a:rPr lang="en-GB" b="1">
                      <a:solidFill>
                        <a:schemeClr val="tx1">
                          <a:lumMod val="75000"/>
                          <a:lumOff val="25000"/>
                        </a:schemeClr>
                      </a:solidFill>
                      <a:latin typeface="Century Gothic" panose="020B0502020202020204" pitchFamily="34" charset="0"/>
                    </a:rPr>
                    <a:t>346 Kensington High Street, London, W14 8NS</a:t>
                  </a:r>
                </a:p>
                <a:p>
                  <a:endParaRPr lang="en-GB" b="1">
                    <a:solidFill>
                      <a:schemeClr val="tx1">
                        <a:lumMod val="75000"/>
                        <a:lumOff val="25000"/>
                      </a:schemeClr>
                    </a:solidFill>
                    <a:latin typeface="Century Gothic" panose="020B0502020202020204" pitchFamily="34" charset="0"/>
                  </a:endParaRPr>
                </a:p>
                <a:p>
                  <a:r>
                    <a:rPr lang="en-GB" b="1">
                      <a:solidFill>
                        <a:schemeClr val="tx1">
                          <a:lumMod val="75000"/>
                          <a:lumOff val="25000"/>
                        </a:schemeClr>
                      </a:solidFill>
                      <a:latin typeface="Century Gothic" panose="020B0502020202020204" pitchFamily="34" charset="0"/>
                    </a:rPr>
                    <a:t>+44 (0)20 7313 5900</a:t>
                  </a:r>
                </a:p>
                <a:p>
                  <a:endParaRPr lang="en-GB" b="1">
                    <a:solidFill>
                      <a:schemeClr val="tx1">
                        <a:lumMod val="75000"/>
                        <a:lumOff val="25000"/>
                      </a:schemeClr>
                    </a:solidFill>
                    <a:latin typeface="Century Gothic" panose="020B0502020202020204" pitchFamily="34" charset="0"/>
                  </a:endParaRPr>
                </a:p>
                <a:p>
                  <a:r>
                    <a:rPr lang="en-GB" b="1">
                      <a:solidFill>
                        <a:schemeClr val="tx1">
                          <a:lumMod val="75000"/>
                          <a:lumOff val="25000"/>
                        </a:schemeClr>
                      </a:solidFill>
                      <a:latin typeface="Century Gothic" panose="020B0502020202020204" pitchFamily="34" charset="0"/>
                    </a:rPr>
                    <a:t>info@oando.co.uk</a:t>
                  </a:r>
                </a:p>
              </p:txBody>
            </p:sp>
            <p:pic>
              <p:nvPicPr>
                <p:cNvPr id="11" name="Picture 10">
                  <a:extLst>
                    <a:ext uri="{FF2B5EF4-FFF2-40B4-BE49-F238E27FC236}">
                      <a16:creationId xmlns:a16="http://schemas.microsoft.com/office/drawing/2014/main" id="{1AD2E5C8-1DD4-A1C4-B9C7-CD31CF2EEA8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88" t="-956" r="79114" b="-1390"/>
                <a:stretch/>
              </p:blipFill>
              <p:spPr>
                <a:xfrm>
                  <a:off x="1356936" y="3226967"/>
                  <a:ext cx="432000" cy="433421"/>
                </a:xfrm>
                <a:prstGeom prst="rect">
                  <a:avLst/>
                </a:prstGeom>
              </p:spPr>
            </p:pic>
            <p:pic>
              <p:nvPicPr>
                <p:cNvPr id="12" name="Picture 11">
                  <a:extLst>
                    <a:ext uri="{FF2B5EF4-FFF2-40B4-BE49-F238E27FC236}">
                      <a16:creationId xmlns:a16="http://schemas.microsoft.com/office/drawing/2014/main" id="{AAD75274-8751-E15A-BD38-DDBA74130F8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52169" t="-973" r="26101"/>
                <a:stretch/>
              </p:blipFill>
              <p:spPr>
                <a:xfrm>
                  <a:off x="1356936" y="2134896"/>
                  <a:ext cx="432000" cy="416653"/>
                </a:xfrm>
                <a:prstGeom prst="rect">
                  <a:avLst/>
                </a:prstGeom>
              </p:spPr>
            </p:pic>
            <p:pic>
              <p:nvPicPr>
                <p:cNvPr id="13" name="Picture 12">
                  <a:extLst>
                    <a:ext uri="{FF2B5EF4-FFF2-40B4-BE49-F238E27FC236}">
                      <a16:creationId xmlns:a16="http://schemas.microsoft.com/office/drawing/2014/main" id="{B8260102-5A55-CA11-492E-079CB65A429E}"/>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25717" t="-1257" r="51975"/>
                <a:stretch/>
              </p:blipFill>
              <p:spPr>
                <a:xfrm>
                  <a:off x="1386549" y="3779067"/>
                  <a:ext cx="432000" cy="407014"/>
                </a:xfrm>
                <a:prstGeom prst="rect">
                  <a:avLst/>
                </a:prstGeom>
              </p:spPr>
            </p:pic>
          </p:grpSp>
        </p:grpSp>
        <p:sp>
          <p:nvSpPr>
            <p:cNvPr id="6" name="Oval 5">
              <a:extLst>
                <a:ext uri="{FF2B5EF4-FFF2-40B4-BE49-F238E27FC236}">
                  <a16:creationId xmlns:a16="http://schemas.microsoft.com/office/drawing/2014/main" id="{8473C443-A4E8-5155-C784-CCD5CA09263F}"/>
                </a:ext>
              </a:extLst>
            </p:cNvPr>
            <p:cNvSpPr/>
            <p:nvPr userDrawn="1"/>
          </p:nvSpPr>
          <p:spPr>
            <a:xfrm>
              <a:off x="733398" y="4599996"/>
              <a:ext cx="388304" cy="388304"/>
            </a:xfrm>
            <a:prstGeom prst="ellipse">
              <a:avLst/>
            </a:prstGeom>
            <a:solidFill>
              <a:srgbClr val="E9540D"/>
            </a:solidFill>
            <a:ln>
              <a:solidFill>
                <a:srgbClr val="E9540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lumMod val="75000"/>
                    <a:lumOff val="25000"/>
                  </a:schemeClr>
                </a:solidFill>
              </a:endParaRPr>
            </a:p>
          </p:txBody>
        </p:sp>
        <p:pic>
          <p:nvPicPr>
            <p:cNvPr id="7" name="Graphic 6" descr="Email with solid fill">
              <a:extLst>
                <a:ext uri="{FF2B5EF4-FFF2-40B4-BE49-F238E27FC236}">
                  <a16:creationId xmlns:a16="http://schemas.microsoft.com/office/drawing/2014/main" id="{43B48696-F40F-1EC9-831B-83C7C0AA56E4}"/>
                </a:ext>
              </a:extLst>
            </p:cNvPr>
            <p:cNvPicPr>
              <a:picLocks noChangeAspect="1"/>
            </p:cNvPicPr>
            <p:nvPr userDrawn="1"/>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93475" y="4637848"/>
              <a:ext cx="276150" cy="276150"/>
            </a:xfrm>
            <a:prstGeom prst="rect">
              <a:avLst/>
            </a:prstGeom>
          </p:spPr>
        </p:pic>
      </p:grpSp>
    </p:spTree>
    <p:extLst>
      <p:ext uri="{BB962C8B-B14F-4D97-AF65-F5344CB8AC3E}">
        <p14:creationId xmlns:p14="http://schemas.microsoft.com/office/powerpoint/2010/main" val="19421420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Cover/Title Page">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306281" y="1389917"/>
            <a:ext cx="11589446" cy="476977"/>
          </a:xfrm>
          <a:prstGeom prst="rect">
            <a:avLst/>
          </a:prstGeom>
        </p:spPr>
      </p:pic>
      <p:grpSp>
        <p:nvGrpSpPr>
          <p:cNvPr id="6" name="Group 5"/>
          <p:cNvGrpSpPr/>
          <p:nvPr userDrawn="1"/>
        </p:nvGrpSpPr>
        <p:grpSpPr>
          <a:xfrm>
            <a:off x="334416" y="132203"/>
            <a:ext cx="5761584" cy="1126439"/>
            <a:chOff x="271713" y="249718"/>
            <a:chExt cx="5020156" cy="964851"/>
          </a:xfrm>
        </p:grpSpPr>
        <p:pic>
          <p:nvPicPr>
            <p:cNvPr id="7" name="Picture 6"/>
            <p:cNvPicPr>
              <a:picLocks noChangeAspect="1"/>
            </p:cNvPicPr>
            <p:nvPr/>
          </p:nvPicPr>
          <p:blipFill>
            <a:blip r:embed="rId3">
              <a:lum bright="-40000" contrast="-40000"/>
            </a:blip>
            <a:stretch>
              <a:fillRect/>
            </a:stretch>
          </p:blipFill>
          <p:spPr>
            <a:xfrm>
              <a:off x="1474650" y="395329"/>
              <a:ext cx="3817219" cy="673627"/>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b="26671"/>
            <a:stretch/>
          </p:blipFill>
          <p:spPr>
            <a:xfrm>
              <a:off x="271713" y="249718"/>
              <a:ext cx="984380" cy="964851"/>
            </a:xfrm>
            <a:prstGeom prst="rect">
              <a:avLst/>
            </a:prstGeom>
          </p:spPr>
        </p:pic>
      </p:grpSp>
      <p:sp>
        <p:nvSpPr>
          <p:cNvPr id="55298" name="Title Placeholder 1"/>
          <p:cNvSpPr>
            <a:spLocks noGrp="1"/>
          </p:cNvSpPr>
          <p:nvPr>
            <p:ph type="ctrTitle"/>
          </p:nvPr>
        </p:nvSpPr>
        <p:spPr>
          <a:xfrm>
            <a:off x="2601768" y="2622468"/>
            <a:ext cx="7011804" cy="639159"/>
          </a:xfrm>
        </p:spPr>
        <p:txBody>
          <a:bodyPr anchor="t"/>
          <a:lstStyle>
            <a:lvl1pPr algn="ctr">
              <a:defRPr sz="2800" b="1">
                <a:solidFill>
                  <a:schemeClr val="bg1"/>
                </a:solidFill>
                <a:latin typeface="Calibri" panose="020F0502020204030204" pitchFamily="34" charset="0"/>
                <a:cs typeface="Calibri" panose="020F0502020204030204" pitchFamily="34" charset="0"/>
              </a:defRPr>
            </a:lvl1pPr>
          </a:lstStyle>
          <a:p>
            <a:r>
              <a:rPr lang="en-GB" noProof="0"/>
              <a:t>Click to edit Master title style</a:t>
            </a:r>
          </a:p>
        </p:txBody>
      </p:sp>
      <p:sp>
        <p:nvSpPr>
          <p:cNvPr id="55299" name="Text Placeholder 2"/>
          <p:cNvSpPr>
            <a:spLocks noGrp="1"/>
          </p:cNvSpPr>
          <p:nvPr>
            <p:ph type="subTitle" idx="1"/>
          </p:nvPr>
        </p:nvSpPr>
        <p:spPr>
          <a:xfrm>
            <a:off x="3436752" y="3210659"/>
            <a:ext cx="5121969" cy="720000"/>
          </a:xfrm>
        </p:spPr>
        <p:txBody>
          <a:bodyPr anchor="t"/>
          <a:lstStyle>
            <a:lvl1pPr marL="0" indent="0" algn="ctr">
              <a:buFont typeface="Wingdings" pitchFamily="2" charset="2"/>
              <a:buNone/>
              <a:defRPr sz="1800" b="1">
                <a:solidFill>
                  <a:schemeClr val="bg1"/>
                </a:solidFill>
                <a:latin typeface="Calibri" panose="020F0502020204030204" pitchFamily="34" charset="0"/>
                <a:cs typeface="Calibri" panose="020F0502020204030204" pitchFamily="34" charset="0"/>
              </a:defRPr>
            </a:lvl1pPr>
          </a:lstStyle>
          <a:p>
            <a:r>
              <a:rPr lang="en-GB" noProof="0"/>
              <a:t>Click to edit Master subtitle style</a:t>
            </a:r>
          </a:p>
        </p:txBody>
      </p:sp>
      <p:pic>
        <p:nvPicPr>
          <p:cNvPr id="10" name="Picture 9">
            <a:extLst>
              <a:ext uri="{FF2B5EF4-FFF2-40B4-BE49-F238E27FC236}">
                <a16:creationId xmlns:a16="http://schemas.microsoft.com/office/drawing/2014/main" id="{F1D9E13F-5C47-4621-B714-BA620C1B7110}"/>
              </a:ext>
            </a:extLst>
          </p:cNvPr>
          <p:cNvPicPr/>
          <p:nvPr userDrawn="1"/>
        </p:nvPicPr>
        <p:blipFill rotWithShape="1">
          <a:blip r:embed="rId5">
            <a:extLst>
              <a:ext uri="{28A0092B-C50C-407E-A947-70E740481C1C}">
                <a14:useLocalDpi xmlns:a14="http://schemas.microsoft.com/office/drawing/2010/main" val="0"/>
              </a:ext>
            </a:extLst>
          </a:blip>
          <a:srcRect r="34937"/>
          <a:stretch/>
        </p:blipFill>
        <p:spPr>
          <a:xfrm rot="5400000">
            <a:off x="3585470" y="-1746388"/>
            <a:ext cx="5025611" cy="11589446"/>
          </a:xfrm>
          <a:prstGeom prst="rect">
            <a:avLst/>
          </a:prstGeom>
        </p:spPr>
      </p:pic>
    </p:spTree>
    <p:extLst>
      <p:ext uri="{BB962C8B-B14F-4D97-AF65-F5344CB8AC3E}">
        <p14:creationId xmlns:p14="http://schemas.microsoft.com/office/powerpoint/2010/main" val="2853452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nts Pag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C0CDC69-9C05-47C1-B34E-B1BF3E6F71C9}"/>
              </a:ext>
            </a:extLst>
          </p:cNvPr>
          <p:cNvPicPr>
            <a:picLocks noChangeAspect="1"/>
          </p:cNvPicPr>
          <p:nvPr userDrawn="1"/>
        </p:nvPicPr>
        <p:blipFill>
          <a:blip r:embed="rId3"/>
          <a:stretch>
            <a:fillRect/>
          </a:stretch>
        </p:blipFill>
        <p:spPr>
          <a:xfrm>
            <a:off x="288" y="414688"/>
            <a:ext cx="12191712" cy="517929"/>
          </a:xfrm>
          <a:prstGeom prst="rect">
            <a:avLst/>
          </a:prstGeom>
        </p:spPr>
      </p:pic>
      <p:pic>
        <p:nvPicPr>
          <p:cNvPr id="2" name="Picture 1">
            <a:extLst>
              <a:ext uri="{FF2B5EF4-FFF2-40B4-BE49-F238E27FC236}">
                <a16:creationId xmlns:a16="http://schemas.microsoft.com/office/drawing/2014/main" id="{CA7240A0-4A4A-4804-8708-69FDC86E89B0}"/>
              </a:ext>
            </a:extLst>
          </p:cNvPr>
          <p:cNvPicPr>
            <a:picLocks noChangeAspect="1"/>
          </p:cNvPicPr>
          <p:nvPr userDrawn="1"/>
        </p:nvPicPr>
        <p:blipFill rotWithShape="1">
          <a:blip r:embed="rId4"/>
          <a:srcRect r="88870"/>
          <a:stretch/>
        </p:blipFill>
        <p:spPr>
          <a:xfrm rot="5400000">
            <a:off x="5706132" y="-5710254"/>
            <a:ext cx="779449" cy="12191712"/>
          </a:xfrm>
          <a:prstGeom prst="rect">
            <a:avLst/>
          </a:prstGeom>
        </p:spPr>
      </p:pic>
      <p:graphicFrame>
        <p:nvGraphicFramePr>
          <p:cNvPr id="21" name="Object 20" hidden="1">
            <a:extLst>
              <a:ext uri="{FF2B5EF4-FFF2-40B4-BE49-F238E27FC236}">
                <a16:creationId xmlns:a16="http://schemas.microsoft.com/office/drawing/2014/main" id="{66285D27-BB01-4FA0-AB55-84CC44904F21}"/>
              </a:ext>
            </a:extLst>
          </p:cNvPr>
          <p:cNvGraphicFramePr>
            <a:graphicFrameLocks noChangeAspect="1"/>
          </p:cNvGraphicFramePr>
          <p:nvPr userDrawn="1">
            <p:custDataLst>
              <p:tags r:id="rId1"/>
            </p:custDataLst>
            <p:extLst>
              <p:ext uri="{D42A27DB-BD31-4B8C-83A1-F6EECF244321}">
                <p14:modId xmlns:p14="http://schemas.microsoft.com/office/powerpoint/2010/main" val="2989058125"/>
              </p:ext>
            </p:ext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name="think-cell Slide" r:id="rId5" imgW="493" imgH="493" progId="TCLayout.ActiveDocument.1">
                  <p:embed/>
                </p:oleObj>
              </mc:Choice>
              <mc:Fallback>
                <p:oleObj name="think-cell Slide" r:id="rId5" imgW="493" imgH="493" progId="TCLayout.ActiveDocument.1">
                  <p:embed/>
                  <p:pic>
                    <p:nvPicPr>
                      <p:cNvPr id="21" name="Object 20" hidden="1">
                        <a:extLst>
                          <a:ext uri="{FF2B5EF4-FFF2-40B4-BE49-F238E27FC236}">
                            <a16:creationId xmlns:a16="http://schemas.microsoft.com/office/drawing/2014/main" id="{66285D27-BB01-4FA0-AB55-84CC44904F21}"/>
                          </a:ext>
                        </a:extLst>
                      </p:cNvPr>
                      <p:cNvPicPr/>
                      <p:nvPr/>
                    </p:nvPicPr>
                    <p:blipFill>
                      <a:blip r:embed="rId6"/>
                      <a:stretch>
                        <a:fillRect/>
                      </a:stretch>
                    </p:blipFill>
                    <p:spPr>
                      <a:xfrm>
                        <a:off x="1955" y="1589"/>
                        <a:ext cx="1953" cy="1587"/>
                      </a:xfrm>
                      <a:prstGeom prst="rect">
                        <a:avLst/>
                      </a:prstGeom>
                    </p:spPr>
                  </p:pic>
                </p:oleObj>
              </mc:Fallback>
            </mc:AlternateContent>
          </a:graphicData>
        </a:graphic>
      </p:graphicFrame>
      <p:sp>
        <p:nvSpPr>
          <p:cNvPr id="14" name="Slide Number Placeholder 4">
            <a:extLst>
              <a:ext uri="{FF2B5EF4-FFF2-40B4-BE49-F238E27FC236}">
                <a16:creationId xmlns:a16="http://schemas.microsoft.com/office/drawing/2014/main" id="{C3FFB32E-3616-4EFE-9087-A471F04D5C9D}"/>
              </a:ext>
            </a:extLst>
          </p:cNvPr>
          <p:cNvSpPr>
            <a:spLocks noGrp="1" noRot="1" noMove="1" noResize="1" noEditPoints="1" noAdjustHandles="1" noChangeArrowheads="1" noChangeShapeType="1"/>
          </p:cNvSpPr>
          <p:nvPr>
            <p:ph type="sldNum" sz="quarter" idx="12"/>
          </p:nvPr>
        </p:nvSpPr>
        <p:spPr>
          <a:xfrm>
            <a:off x="10681255" y="6356351"/>
            <a:ext cx="720000" cy="360000"/>
          </a:xfrm>
          <a:prstGeom prst="rect">
            <a:avLst/>
          </a:prstGeom>
        </p:spPr>
        <p:txBody>
          <a:bodyPr/>
          <a:lstStyle/>
          <a:p>
            <a:fld id="{178781C3-86CA-466F-B8BD-81F3D90BBE81}" type="slidenum">
              <a:rPr lang="en-GB" smtClean="0"/>
              <a:t>‹#›</a:t>
            </a:fld>
            <a:endParaRPr lang="en-GB"/>
          </a:p>
        </p:txBody>
      </p:sp>
      <p:sp>
        <p:nvSpPr>
          <p:cNvPr id="17" name="Text Placeholder 12">
            <a:extLst>
              <a:ext uri="{FF2B5EF4-FFF2-40B4-BE49-F238E27FC236}">
                <a16:creationId xmlns:a16="http://schemas.microsoft.com/office/drawing/2014/main" id="{90E2E425-C138-4D82-8406-EEBBF7E4A0C8}"/>
              </a:ext>
            </a:extLst>
          </p:cNvPr>
          <p:cNvSpPr>
            <a:spLocks noGrp="1"/>
          </p:cNvSpPr>
          <p:nvPr>
            <p:ph type="body" sz="quarter" idx="13"/>
          </p:nvPr>
        </p:nvSpPr>
        <p:spPr>
          <a:xfrm>
            <a:off x="780288" y="1628775"/>
            <a:ext cx="4873846" cy="3600450"/>
          </a:xfrm>
          <a:prstGeom prst="rect">
            <a:avLst/>
          </a:prstGeom>
        </p:spPr>
        <p:txBody>
          <a:bodyPr>
            <a:normAutofit/>
          </a:bodyPr>
          <a:lstStyle>
            <a:lvl1pPr marL="342000" indent="-342000">
              <a:spcBef>
                <a:spcPts val="1200"/>
              </a:spcBef>
              <a:spcAft>
                <a:spcPts val="1200"/>
              </a:spcAft>
              <a:buClr>
                <a:schemeClr val="tx1">
                  <a:lumMod val="75000"/>
                  <a:lumOff val="25000"/>
                </a:schemeClr>
              </a:buClr>
              <a:buFont typeface="+mj-lt"/>
              <a:buAutoNum type="arabicPeriod"/>
              <a:defRPr lang="en-US" sz="1600" kern="1200" dirty="0" smtClean="0">
                <a:solidFill>
                  <a:schemeClr val="tx1">
                    <a:lumMod val="75000"/>
                    <a:lumOff val="25000"/>
                  </a:schemeClr>
                </a:solidFill>
                <a:latin typeface="+mn-lt"/>
                <a:ea typeface="+mn-ea"/>
                <a:cs typeface="+mn-cs"/>
              </a:defRPr>
            </a:lvl1pPr>
            <a:lvl2pPr marL="914400" indent="-457200">
              <a:buFont typeface="+mj-lt"/>
              <a:buAutoNum type="arabicPeriod"/>
              <a:defRPr sz="1800"/>
            </a:lvl2pPr>
            <a:lvl3pPr marL="1371600" indent="-457200">
              <a:buFont typeface="+mj-lt"/>
              <a:buAutoNum type="arabicPeriod"/>
              <a:defRPr sz="1800"/>
            </a:lvl3pPr>
            <a:lvl4pPr marL="1714500" indent="-342900">
              <a:buFont typeface="+mj-lt"/>
              <a:buAutoNum type="arabicPeriod"/>
              <a:defRPr sz="1800"/>
            </a:lvl4pPr>
            <a:lvl5pPr marL="2171700" indent="-342900">
              <a:buFont typeface="+mj-lt"/>
              <a:buAutoNum type="arabicPeriod"/>
              <a:defRPr sz="1800"/>
            </a:lvl5pPr>
          </a:lstStyle>
          <a:p>
            <a:pPr lvl="0"/>
            <a:r>
              <a:rPr lang="en-US"/>
              <a:t>Click to edit Master text styles</a:t>
            </a:r>
          </a:p>
        </p:txBody>
      </p:sp>
      <p:sp>
        <p:nvSpPr>
          <p:cNvPr id="18" name="Text Placeholder 12">
            <a:extLst>
              <a:ext uri="{FF2B5EF4-FFF2-40B4-BE49-F238E27FC236}">
                <a16:creationId xmlns:a16="http://schemas.microsoft.com/office/drawing/2014/main" id="{FCCEDAA6-FE6C-473F-92D8-F5EF8676B62E}"/>
              </a:ext>
            </a:extLst>
          </p:cNvPr>
          <p:cNvSpPr>
            <a:spLocks noGrp="1"/>
          </p:cNvSpPr>
          <p:nvPr>
            <p:ph type="body" sz="quarter" idx="14"/>
          </p:nvPr>
        </p:nvSpPr>
        <p:spPr>
          <a:xfrm>
            <a:off x="6527409" y="1628775"/>
            <a:ext cx="4873846" cy="3600450"/>
          </a:xfrm>
          <a:prstGeom prst="rect">
            <a:avLst/>
          </a:prstGeom>
        </p:spPr>
        <p:txBody>
          <a:bodyPr>
            <a:normAutofit/>
          </a:bodyPr>
          <a:lstStyle>
            <a:lvl1pPr marL="342000" indent="-342000">
              <a:spcBef>
                <a:spcPts val="1200"/>
              </a:spcBef>
              <a:spcAft>
                <a:spcPts val="1200"/>
              </a:spcAft>
              <a:buClr>
                <a:schemeClr val="tx1">
                  <a:lumMod val="75000"/>
                  <a:lumOff val="25000"/>
                </a:schemeClr>
              </a:buClr>
              <a:buFont typeface="+mj-lt"/>
              <a:buAutoNum type="arabicPeriod"/>
              <a:defRPr lang="en-US" sz="1600" kern="1200" dirty="0" smtClean="0">
                <a:solidFill>
                  <a:schemeClr val="tx1">
                    <a:lumMod val="75000"/>
                    <a:lumOff val="25000"/>
                  </a:schemeClr>
                </a:solidFill>
                <a:latin typeface="+mn-lt"/>
                <a:ea typeface="+mn-ea"/>
                <a:cs typeface="+mn-cs"/>
              </a:defRPr>
            </a:lvl1pPr>
            <a:lvl2pPr marL="914400" indent="-457200">
              <a:buFont typeface="+mj-lt"/>
              <a:buAutoNum type="arabicPeriod"/>
              <a:defRPr sz="1800"/>
            </a:lvl2pPr>
            <a:lvl3pPr marL="1371600" indent="-457200">
              <a:buFont typeface="+mj-lt"/>
              <a:buAutoNum type="arabicPeriod"/>
              <a:defRPr sz="1800"/>
            </a:lvl3pPr>
            <a:lvl4pPr marL="1714500" indent="-342900">
              <a:buFont typeface="+mj-lt"/>
              <a:buAutoNum type="arabicPeriod"/>
              <a:defRPr sz="1800"/>
            </a:lvl4pPr>
            <a:lvl5pPr marL="2171700" indent="-342900">
              <a:buFont typeface="+mj-lt"/>
              <a:buAutoNum type="arabicPeriod"/>
              <a:defRPr sz="1800"/>
            </a:lvl5pPr>
          </a:lstStyle>
          <a:p>
            <a:pPr lvl="0"/>
            <a:r>
              <a:rPr lang="en-US"/>
              <a:t>Click to edit Master text styles</a:t>
            </a:r>
          </a:p>
        </p:txBody>
      </p:sp>
      <p:pic>
        <p:nvPicPr>
          <p:cNvPr id="10" name="Picture 9">
            <a:extLst>
              <a:ext uri="{FF2B5EF4-FFF2-40B4-BE49-F238E27FC236}">
                <a16:creationId xmlns:a16="http://schemas.microsoft.com/office/drawing/2014/main" id="{8103B5F7-05B8-411E-B596-1887AA03C385}"/>
              </a:ext>
            </a:extLst>
          </p:cNvPr>
          <p:cNvPicPr>
            <a:picLocks noChangeAspect="1"/>
          </p:cNvPicPr>
          <p:nvPr userDrawn="1"/>
        </p:nvPicPr>
        <p:blipFill>
          <a:blip r:embed="rId7"/>
          <a:stretch>
            <a:fillRect/>
          </a:stretch>
        </p:blipFill>
        <p:spPr>
          <a:xfrm>
            <a:off x="10862594" y="179428"/>
            <a:ext cx="1001924" cy="380040"/>
          </a:xfrm>
          <a:prstGeom prst="rect">
            <a:avLst/>
          </a:prstGeom>
        </p:spPr>
      </p:pic>
      <p:sp>
        <p:nvSpPr>
          <p:cNvPr id="11" name="Rectangle 10">
            <a:extLst>
              <a:ext uri="{FF2B5EF4-FFF2-40B4-BE49-F238E27FC236}">
                <a16:creationId xmlns:a16="http://schemas.microsoft.com/office/drawing/2014/main" id="{78851DE3-4024-4F5A-B497-FBA49347F76B}"/>
              </a:ext>
            </a:extLst>
          </p:cNvPr>
          <p:cNvSpPr/>
          <p:nvPr userDrawn="1"/>
        </p:nvSpPr>
        <p:spPr>
          <a:xfrm>
            <a:off x="342479" y="153166"/>
            <a:ext cx="8268122" cy="432564"/>
          </a:xfrm>
          <a:prstGeom prst="rect">
            <a:avLst/>
          </a:prstGeom>
        </p:spPr>
        <p:txBody>
          <a:bodyPr wrap="none" lIns="0" tIns="0" rIns="0" bIns="0">
            <a:noAutofit/>
          </a:bodyPr>
          <a:lstStyle/>
          <a:p>
            <a:pPr defTabSz="472839"/>
            <a:r>
              <a:rPr lang="en-GB" sz="2539">
                <a:solidFill>
                  <a:prstClr val="white"/>
                </a:solidFill>
              </a:rPr>
              <a:t>Contents</a:t>
            </a:r>
          </a:p>
        </p:txBody>
      </p:sp>
    </p:spTree>
    <p:extLst>
      <p:ext uri="{BB962C8B-B14F-4D97-AF65-F5344CB8AC3E}">
        <p14:creationId xmlns:p14="http://schemas.microsoft.com/office/powerpoint/2010/main" val="42179113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lide Brea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26E0031-057B-4111-AA9F-BFF94D654DFD}"/>
              </a:ext>
            </a:extLst>
          </p:cNvPr>
          <p:cNvSpPr/>
          <p:nvPr userDrawn="1"/>
        </p:nvSpPr>
        <p:spPr>
          <a:xfrm>
            <a:off x="300038" y="296864"/>
            <a:ext cx="11591925" cy="6264274"/>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72839"/>
            <a:endParaRPr lang="en-US" sz="1904">
              <a:solidFill>
                <a:prstClr val="white"/>
              </a:solidFill>
            </a:endParaRPr>
          </a:p>
        </p:txBody>
      </p:sp>
      <p:sp>
        <p:nvSpPr>
          <p:cNvPr id="4" name="Title 1">
            <a:extLst>
              <a:ext uri="{FF2B5EF4-FFF2-40B4-BE49-F238E27FC236}">
                <a16:creationId xmlns:a16="http://schemas.microsoft.com/office/drawing/2014/main" id="{D19861E4-DFBF-4722-8681-CDCE63EC3BDF}"/>
              </a:ext>
            </a:extLst>
          </p:cNvPr>
          <p:cNvSpPr>
            <a:spLocks noGrp="1"/>
          </p:cNvSpPr>
          <p:nvPr>
            <p:ph type="title"/>
          </p:nvPr>
        </p:nvSpPr>
        <p:spPr>
          <a:xfrm>
            <a:off x="3226859" y="3066131"/>
            <a:ext cx="5760000" cy="766456"/>
          </a:xfrm>
          <a:prstGeom prst="rect">
            <a:avLst/>
          </a:prstGeom>
        </p:spPr>
        <p:txBody>
          <a:bodyPr anchor="ctr">
            <a:normAutofit/>
          </a:bodyPr>
          <a:lstStyle>
            <a:lvl1pPr algn="ctr">
              <a:defRPr sz="1800">
                <a:solidFill>
                  <a:schemeClr val="bg1"/>
                </a:solidFill>
                <a:latin typeface="+mn-lt"/>
              </a:defRPr>
            </a:lvl1pPr>
          </a:lstStyle>
          <a:p>
            <a:r>
              <a:rPr lang="en-US"/>
              <a:t>Click to edit Master title style</a:t>
            </a:r>
            <a:endParaRPr lang="en-GB"/>
          </a:p>
        </p:txBody>
      </p:sp>
    </p:spTree>
    <p:extLst>
      <p:ext uri="{BB962C8B-B14F-4D97-AF65-F5344CB8AC3E}">
        <p14:creationId xmlns:p14="http://schemas.microsoft.com/office/powerpoint/2010/main" val="34215822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in content - Single column text - diff bullets">
    <p:spTree>
      <p:nvGrpSpPr>
        <p:cNvPr id="1" name=""/>
        <p:cNvGrpSpPr/>
        <p:nvPr/>
      </p:nvGrpSpPr>
      <p:grpSpPr>
        <a:xfrm>
          <a:off x="0" y="0"/>
          <a:ext cx="0" cy="0"/>
          <a:chOff x="0" y="0"/>
          <a:chExt cx="0" cy="0"/>
        </a:xfrm>
      </p:grpSpPr>
      <p:sp>
        <p:nvSpPr>
          <p:cNvPr id="5" name="Text Placeholder 4"/>
          <p:cNvSpPr>
            <a:spLocks noGrp="1"/>
          </p:cNvSpPr>
          <p:nvPr>
            <p:ph type="body" sz="quarter" idx="22"/>
          </p:nvPr>
        </p:nvSpPr>
        <p:spPr>
          <a:xfrm>
            <a:off x="515938" y="1564396"/>
            <a:ext cx="11160060" cy="4579230"/>
          </a:xfrm>
          <a:prstGeom prst="rect">
            <a:avLst/>
          </a:prstGeom>
        </p:spPr>
        <p:txBody>
          <a:bodyPr/>
          <a:lstStyle>
            <a:lvl1pPr marL="180000" indent="-180000" algn="l" defTabSz="914400" rtl="0" eaLnBrk="1" latinLnBrk="0" hangingPunct="1">
              <a:lnSpc>
                <a:spcPct val="100000"/>
              </a:lnSpc>
              <a:spcBef>
                <a:spcPts val="600"/>
              </a:spcBef>
              <a:spcAft>
                <a:spcPts val="600"/>
              </a:spcAft>
              <a:buClr>
                <a:schemeClr val="accent4"/>
              </a:buClr>
              <a:buFont typeface="Arial" panose="020B0604020202020204" pitchFamily="34" charset="0"/>
              <a:buChar char="•"/>
              <a:defRPr lang="en-US" sz="1400" kern="1200" baseline="0" dirty="0" smtClean="0">
                <a:solidFill>
                  <a:schemeClr val="tx1">
                    <a:lumMod val="75000"/>
                    <a:lumOff val="25000"/>
                  </a:schemeClr>
                </a:solidFill>
                <a:latin typeface="+mn-lt"/>
                <a:ea typeface="+mn-ea"/>
                <a:cs typeface="+mn-cs"/>
              </a:defRPr>
            </a:lvl1pPr>
            <a:lvl2pPr marL="540000" indent="-180000" algn="l" defTabSz="914400" rtl="0" eaLnBrk="1" latinLnBrk="0" hangingPunct="1">
              <a:lnSpc>
                <a:spcPct val="90000"/>
              </a:lnSpc>
              <a:buClr>
                <a:schemeClr val="accent4"/>
              </a:buClr>
              <a:buFont typeface="Arial" panose="020B0604020202020204" pitchFamily="34" charset="0"/>
              <a:buChar char="•"/>
              <a:defRPr lang="en-US" sz="1400" kern="1200" baseline="0" dirty="0" smtClean="0">
                <a:solidFill>
                  <a:schemeClr val="tx1">
                    <a:lumMod val="75000"/>
                    <a:lumOff val="25000"/>
                  </a:schemeClr>
                </a:solidFill>
                <a:latin typeface="+mn-lt"/>
                <a:ea typeface="+mn-ea"/>
                <a:cs typeface="+mn-cs"/>
              </a:defRPr>
            </a:lvl2pPr>
            <a:lvl3pPr marL="720000" indent="-180000" algn="l" defTabSz="914400" rtl="0" eaLnBrk="1" latinLnBrk="0" hangingPunct="1">
              <a:lnSpc>
                <a:spcPct val="90000"/>
              </a:lnSpc>
              <a:buClr>
                <a:schemeClr val="accent4"/>
              </a:buClr>
              <a:buFont typeface="Arial" panose="020B0604020202020204" pitchFamily="34" charset="0"/>
              <a:buChar char="•"/>
              <a:defRPr lang="en-US" sz="1400" kern="1200" baseline="0" dirty="0" smtClean="0">
                <a:solidFill>
                  <a:schemeClr val="tx1">
                    <a:lumMod val="75000"/>
                    <a:lumOff val="25000"/>
                  </a:schemeClr>
                </a:solidFill>
                <a:latin typeface="+mn-lt"/>
                <a:ea typeface="+mn-ea"/>
                <a:cs typeface="+mn-cs"/>
              </a:defRPr>
            </a:lvl3pPr>
            <a:lvl4pPr marL="900000" indent="-180000" algn="l" defTabSz="914400" rtl="0" eaLnBrk="1" latinLnBrk="0" hangingPunct="1">
              <a:lnSpc>
                <a:spcPct val="90000"/>
              </a:lnSpc>
              <a:buClr>
                <a:schemeClr val="accent4"/>
              </a:buClr>
              <a:buFont typeface="Arial" panose="020B0604020202020204" pitchFamily="34" charset="0"/>
              <a:buChar char="•"/>
              <a:defRPr lang="en-US" sz="1400" kern="1200" baseline="0" dirty="0" smtClean="0">
                <a:solidFill>
                  <a:schemeClr val="tx1">
                    <a:lumMod val="75000"/>
                    <a:lumOff val="25000"/>
                  </a:schemeClr>
                </a:solidFill>
                <a:latin typeface="+mn-lt"/>
                <a:ea typeface="+mn-ea"/>
                <a:cs typeface="+mn-cs"/>
              </a:defRPr>
            </a:lvl4pPr>
            <a:lvl5pPr marL="1080000" indent="-180000" algn="l" defTabSz="914400" rtl="0" eaLnBrk="1" latinLnBrk="0" hangingPunct="1">
              <a:lnSpc>
                <a:spcPct val="90000"/>
              </a:lnSpc>
              <a:buClr>
                <a:schemeClr val="accent4"/>
              </a:buClr>
              <a:buFont typeface="Arial" panose="020B0604020202020204" pitchFamily="34" charset="0"/>
              <a:buChar char="•"/>
              <a:defRPr lang="en-GB" sz="1400" kern="1200" baseline="0" dirty="0">
                <a:solidFill>
                  <a:schemeClr val="tx1">
                    <a:lumMod val="75000"/>
                    <a:lumOff val="25000"/>
                  </a:schemeClr>
                </a:solidFill>
                <a:latin typeface="+mn-lt"/>
                <a:ea typeface="+mn-ea"/>
                <a:cs typeface="+mn-cs"/>
              </a:defRPr>
            </a:lvl5pPr>
            <a:lvl6pPr marL="1260000" indent="-180000">
              <a:buClr>
                <a:schemeClr val="accent4"/>
              </a:buClr>
              <a:buFont typeface="Arial" panose="020B0604020202020204" pitchFamily="34" charset="0"/>
              <a:buChar char="•"/>
              <a:defRPr>
                <a:solidFill>
                  <a:schemeClr val="tx1">
                    <a:lumMod val="75000"/>
                    <a:lumOff val="25000"/>
                  </a:schemeClr>
                </a:solidFill>
              </a:defRPr>
            </a:lvl6pPr>
            <a:lvl7pPr marL="1440000" indent="-180000">
              <a:buClr>
                <a:schemeClr val="accent4"/>
              </a:buClr>
              <a:buFont typeface="Arial" panose="020B0604020202020204" pitchFamily="34" charset="0"/>
              <a:buChar char="•"/>
              <a:defRPr>
                <a:solidFill>
                  <a:schemeClr val="tx1">
                    <a:lumMod val="75000"/>
                    <a:lumOff val="25000"/>
                  </a:schemeClr>
                </a:solidFill>
              </a:defRPr>
            </a:lvl7pPr>
            <a:lvl8pPr>
              <a:defRPr>
                <a:solidFill>
                  <a:schemeClr val="tx1">
                    <a:lumMod val="75000"/>
                    <a:lumOff val="25000"/>
                  </a:schemeClr>
                </a:solidFill>
              </a:defRPr>
            </a:lvl8pPr>
            <a:lvl9pPr marL="1471400" indent="0">
              <a:buNone/>
              <a:defRPr>
                <a:solidFill>
                  <a:schemeClr val="tx1">
                    <a:lumMod val="75000"/>
                    <a:lumOff val="25000"/>
                  </a:schemeClr>
                </a:solidFill>
              </a:defRPr>
            </a:lvl9pPr>
          </a:lstStyle>
          <a:p>
            <a:pPr lvl="0"/>
            <a:r>
              <a:rPr lang="en-US"/>
              <a:t>Click to edit Master text styles</a:t>
            </a:r>
          </a:p>
        </p:txBody>
      </p:sp>
      <p:sp>
        <p:nvSpPr>
          <p:cNvPr id="8" name="Text Placeholder 5">
            <a:extLst>
              <a:ext uri="{FF2B5EF4-FFF2-40B4-BE49-F238E27FC236}">
                <a16:creationId xmlns:a16="http://schemas.microsoft.com/office/drawing/2014/main" id="{25AB9DE4-301B-4FE4-A817-4E766E2268A3}"/>
              </a:ext>
            </a:extLst>
          </p:cNvPr>
          <p:cNvSpPr>
            <a:spLocks noGrp="1"/>
          </p:cNvSpPr>
          <p:nvPr>
            <p:ph type="body" sz="quarter" idx="32" hasCustomPrompt="1"/>
          </p:nvPr>
        </p:nvSpPr>
        <p:spPr>
          <a:xfrm>
            <a:off x="515938" y="6248511"/>
            <a:ext cx="5124938" cy="341477"/>
          </a:xfrm>
          <a:prstGeom prst="rect">
            <a:avLst/>
          </a:prstGeom>
        </p:spPr>
        <p:txBody>
          <a:bodyPr anchor="b"/>
          <a:lstStyle>
            <a:lvl1pPr marL="0" indent="0">
              <a:spcBef>
                <a:spcPts val="0"/>
              </a:spcBef>
              <a:spcAft>
                <a:spcPts val="0"/>
              </a:spcAft>
              <a:buFontTx/>
              <a:buNone/>
              <a:defRPr sz="1000" i="1">
                <a:solidFill>
                  <a:schemeClr val="tx1">
                    <a:lumMod val="75000"/>
                    <a:lumOff val="25000"/>
                  </a:schemeClr>
                </a:solidFill>
              </a:defRPr>
            </a:lvl1pPr>
          </a:lstStyle>
          <a:p>
            <a:pPr lvl="0"/>
            <a:r>
              <a:rPr lang="en-US"/>
              <a:t>Insert sources/references</a:t>
            </a:r>
            <a:endParaRPr lang="en-GB"/>
          </a:p>
        </p:txBody>
      </p:sp>
      <p:sp>
        <p:nvSpPr>
          <p:cNvPr id="6" name="Text Placeholder 18">
            <a:extLst>
              <a:ext uri="{FF2B5EF4-FFF2-40B4-BE49-F238E27FC236}">
                <a16:creationId xmlns:a16="http://schemas.microsoft.com/office/drawing/2014/main" id="{F6C00ECD-F3AA-40C5-B1C2-9F806B3C0C15}"/>
              </a:ext>
            </a:extLst>
          </p:cNvPr>
          <p:cNvSpPr>
            <a:spLocks noGrp="1"/>
          </p:cNvSpPr>
          <p:nvPr>
            <p:ph type="body" sz="quarter" idx="21" hasCustomPrompt="1"/>
          </p:nvPr>
        </p:nvSpPr>
        <p:spPr>
          <a:xfrm>
            <a:off x="416848" y="910133"/>
            <a:ext cx="11259150" cy="506413"/>
          </a:xfrm>
          <a:prstGeom prst="rect">
            <a:avLst/>
          </a:prstGeom>
        </p:spPr>
        <p:txBody>
          <a:bodyPr/>
          <a:lstStyle>
            <a:lvl1pPr marL="0" indent="0">
              <a:buNone/>
              <a:defRPr sz="1400" b="1">
                <a:solidFill>
                  <a:schemeClr val="accent4"/>
                </a:solidFill>
                <a:latin typeface="+mn-lt"/>
                <a:ea typeface="Open Sans" panose="020B0606030504020204" pitchFamily="34" charset="0"/>
                <a:cs typeface="Open Sans" panose="020B0606030504020204" pitchFamily="34" charset="0"/>
              </a:defRPr>
            </a:lvl1pPr>
          </a:lstStyle>
          <a:p>
            <a:pPr lvl="0"/>
            <a:r>
              <a:rPr lang="en-US"/>
              <a:t>Click to add subtitle</a:t>
            </a:r>
            <a:endParaRPr lang="en-GB"/>
          </a:p>
        </p:txBody>
      </p:sp>
      <p:sp>
        <p:nvSpPr>
          <p:cNvPr id="9" name="Text Placeholder 6">
            <a:extLst>
              <a:ext uri="{FF2B5EF4-FFF2-40B4-BE49-F238E27FC236}">
                <a16:creationId xmlns:a16="http://schemas.microsoft.com/office/drawing/2014/main" id="{27142562-DFBD-4FAC-A0AE-BED78929C64C}"/>
              </a:ext>
            </a:extLst>
          </p:cNvPr>
          <p:cNvSpPr>
            <a:spLocks noGrp="1"/>
          </p:cNvSpPr>
          <p:nvPr>
            <p:ph type="body" sz="quarter" idx="31" hasCustomPrompt="1"/>
          </p:nvPr>
        </p:nvSpPr>
        <p:spPr>
          <a:xfrm>
            <a:off x="416848" y="482366"/>
            <a:ext cx="11259150" cy="397341"/>
          </a:xfrm>
          <a:prstGeom prst="rect">
            <a:avLst/>
          </a:prstGeom>
        </p:spPr>
        <p:txBody>
          <a:bodyPr/>
          <a:lstStyle>
            <a:lvl1pPr marL="0" indent="0">
              <a:buNone/>
              <a:defRPr sz="2000" b="1">
                <a:latin typeface="+mn-lt"/>
                <a:ea typeface="Open Sans" panose="020B0606030504020204" pitchFamily="34" charset="0"/>
                <a:cs typeface="Open Sans" panose="020B0606030504020204" pitchFamily="34" charset="0"/>
              </a:defRPr>
            </a:lvl1pPr>
          </a:lstStyle>
          <a:p>
            <a:pPr lvl="0"/>
            <a:r>
              <a:rPr lang="en-US"/>
              <a:t>Click to add title</a:t>
            </a:r>
            <a:endParaRPr lang="en-GB"/>
          </a:p>
        </p:txBody>
      </p:sp>
      <p:sp>
        <p:nvSpPr>
          <p:cNvPr id="7" name="Slide Number Placeholder 5">
            <a:extLst>
              <a:ext uri="{FF2B5EF4-FFF2-40B4-BE49-F238E27FC236}">
                <a16:creationId xmlns:a16="http://schemas.microsoft.com/office/drawing/2014/main" id="{794C33CD-C6FC-4A07-8D35-61F86F71DC91}"/>
              </a:ext>
            </a:extLst>
          </p:cNvPr>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spTree>
    <p:extLst>
      <p:ext uri="{BB962C8B-B14F-4D97-AF65-F5344CB8AC3E}">
        <p14:creationId xmlns:p14="http://schemas.microsoft.com/office/powerpoint/2010/main" val="41753702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ain content - 2 column text">
    <p:spTree>
      <p:nvGrpSpPr>
        <p:cNvPr id="1" name=""/>
        <p:cNvGrpSpPr/>
        <p:nvPr/>
      </p:nvGrpSpPr>
      <p:grpSpPr>
        <a:xfrm>
          <a:off x="0" y="0"/>
          <a:ext cx="0" cy="0"/>
          <a:chOff x="0" y="0"/>
          <a:chExt cx="0" cy="0"/>
        </a:xfrm>
      </p:grpSpPr>
      <p:sp>
        <p:nvSpPr>
          <p:cNvPr id="12" name="Text Placeholder 4"/>
          <p:cNvSpPr>
            <a:spLocks noGrp="1"/>
          </p:cNvSpPr>
          <p:nvPr>
            <p:ph type="body" sz="quarter" idx="22" hasCustomPrompt="1"/>
          </p:nvPr>
        </p:nvSpPr>
        <p:spPr>
          <a:xfrm>
            <a:off x="516001" y="1575411"/>
            <a:ext cx="5319489" cy="4475381"/>
          </a:xfrm>
          <a:prstGeom prst="rect">
            <a:avLst/>
          </a:prstGeom>
        </p:spPr>
        <p:txBody>
          <a:bodyPr/>
          <a:lstStyle>
            <a:lvl1pPr marL="0" indent="0">
              <a:buClrTx/>
              <a:buFont typeface="Wingdings" panose="05000000000000000000" pitchFamily="2" charset="2"/>
              <a:buNone/>
              <a:defRPr sz="1400" baseline="0">
                <a:solidFill>
                  <a:schemeClr val="tx1">
                    <a:lumMod val="75000"/>
                    <a:lumOff val="25000"/>
                  </a:schemeClr>
                </a:solidFill>
              </a:defRPr>
            </a:lvl1pPr>
            <a:lvl2pPr marL="201173" indent="0">
              <a:buClrTx/>
              <a:buFont typeface="Wingdings" panose="05000000000000000000" pitchFamily="2" charset="2"/>
              <a:buNone/>
              <a:defRPr sz="1400">
                <a:solidFill>
                  <a:schemeClr val="tx1"/>
                </a:solidFill>
              </a:defRPr>
            </a:lvl2pPr>
            <a:lvl3pPr marL="384057" indent="0">
              <a:buClrTx/>
              <a:buFont typeface="Wingdings" panose="05000000000000000000" pitchFamily="2" charset="2"/>
              <a:buNone/>
              <a:defRPr>
                <a:solidFill>
                  <a:schemeClr val="tx1"/>
                </a:solidFill>
              </a:defRPr>
            </a:lvl3pPr>
            <a:lvl4pPr marL="566942" indent="0">
              <a:buClrTx/>
              <a:buFont typeface="Wingdings" panose="05000000000000000000" pitchFamily="2" charset="2"/>
              <a:buNone/>
              <a:defRPr>
                <a:solidFill>
                  <a:schemeClr val="tx1"/>
                </a:solidFill>
              </a:defRPr>
            </a:lvl4pPr>
            <a:lvl5pPr marL="749827" indent="0">
              <a:buClrTx/>
              <a:buFont typeface="Wingdings" panose="05000000000000000000" pitchFamily="2" charset="2"/>
              <a:buNone/>
              <a:defRPr>
                <a:solidFill>
                  <a:schemeClr val="tx1"/>
                </a:solidFill>
              </a:defRPr>
            </a:lvl5pPr>
          </a:lstStyle>
          <a:p>
            <a:pPr lvl="0"/>
            <a:r>
              <a:rPr lang="en-US"/>
              <a:t>CLICK TO ADD 1ST LEVEL BULLET</a:t>
            </a:r>
          </a:p>
          <a:p>
            <a:pPr lvl="0"/>
            <a:r>
              <a:rPr lang="en-US"/>
              <a:t>Click to add example intro</a:t>
            </a:r>
          </a:p>
          <a:p>
            <a:pPr lvl="0"/>
            <a:r>
              <a:rPr lang="en-US"/>
              <a:t>Click to add body text</a:t>
            </a:r>
          </a:p>
          <a:p>
            <a:pPr lvl="0"/>
            <a:endParaRPr lang="en-US"/>
          </a:p>
        </p:txBody>
      </p:sp>
      <p:sp>
        <p:nvSpPr>
          <p:cNvPr id="13" name="Text Placeholder 4"/>
          <p:cNvSpPr>
            <a:spLocks noGrp="1"/>
          </p:cNvSpPr>
          <p:nvPr>
            <p:ph type="body" sz="quarter" idx="25" hasCustomPrompt="1"/>
          </p:nvPr>
        </p:nvSpPr>
        <p:spPr>
          <a:xfrm>
            <a:off x="6291387" y="1574932"/>
            <a:ext cx="5384611" cy="4489323"/>
          </a:xfrm>
          <a:prstGeom prst="rect">
            <a:avLst/>
          </a:prstGeom>
        </p:spPr>
        <p:txBody>
          <a:bodyPr/>
          <a:lstStyle>
            <a:lvl1pPr marL="91442" indent="-91442" algn="l" defTabSz="914423" rtl="0" eaLnBrk="1" latinLnBrk="0" hangingPunct="1">
              <a:lnSpc>
                <a:spcPct val="90000"/>
              </a:lnSpc>
              <a:buClr>
                <a:schemeClr val="accent4"/>
              </a:buClr>
              <a:buFont typeface="Calibri" panose="020F0502020204030204" pitchFamily="34" charset="0"/>
              <a:buChar char="•"/>
              <a:defRPr lang="en-US" sz="1400" kern="1200" baseline="0" dirty="0" smtClean="0">
                <a:solidFill>
                  <a:schemeClr val="tx1">
                    <a:lumMod val="75000"/>
                    <a:lumOff val="25000"/>
                  </a:schemeClr>
                </a:solidFill>
                <a:latin typeface="+mn-lt"/>
                <a:ea typeface="+mn-ea"/>
                <a:cs typeface="+mn-cs"/>
              </a:defRPr>
            </a:lvl1pPr>
            <a:lvl2pPr marL="384057" indent="-182885" algn="l" defTabSz="914423" rtl="0" eaLnBrk="1" latinLnBrk="0" hangingPunct="1">
              <a:lnSpc>
                <a:spcPct val="90000"/>
              </a:lnSpc>
              <a:buClr>
                <a:schemeClr val="accent4"/>
              </a:buClr>
              <a:buFont typeface="Arial" panose="020B0604020202020204" pitchFamily="34" charset="0"/>
              <a:buChar char="•"/>
              <a:defRPr lang="en-US" sz="1400" kern="1200" baseline="0" dirty="0" smtClean="0">
                <a:solidFill>
                  <a:schemeClr val="tx1">
                    <a:lumMod val="75000"/>
                    <a:lumOff val="25000"/>
                  </a:schemeClr>
                </a:solidFill>
                <a:latin typeface="+mn-lt"/>
                <a:ea typeface="+mn-ea"/>
                <a:cs typeface="+mn-cs"/>
              </a:defRPr>
            </a:lvl2pPr>
            <a:lvl3pPr marL="566942" indent="-182885" algn="l" defTabSz="914423" rtl="0" eaLnBrk="1" latinLnBrk="0" hangingPunct="1">
              <a:lnSpc>
                <a:spcPct val="90000"/>
              </a:lnSpc>
              <a:buClr>
                <a:schemeClr val="accent4"/>
              </a:buClr>
              <a:buFont typeface="Arial" panose="020B0604020202020204" pitchFamily="34" charset="0"/>
              <a:buChar char="•"/>
              <a:defRPr lang="en-US" sz="1400" kern="1200" baseline="0" dirty="0" smtClean="0">
                <a:solidFill>
                  <a:schemeClr val="tx1">
                    <a:lumMod val="75000"/>
                    <a:lumOff val="25000"/>
                  </a:schemeClr>
                </a:solidFill>
                <a:latin typeface="+mn-lt"/>
                <a:ea typeface="+mn-ea"/>
                <a:cs typeface="+mn-cs"/>
              </a:defRPr>
            </a:lvl3pPr>
            <a:lvl4pPr marL="749827" indent="-182885" algn="l" defTabSz="914423" rtl="0" eaLnBrk="1" latinLnBrk="0" hangingPunct="1">
              <a:lnSpc>
                <a:spcPct val="90000"/>
              </a:lnSpc>
              <a:buClr>
                <a:schemeClr val="accent4"/>
              </a:buClr>
              <a:buFont typeface="Arial" panose="020B0604020202020204" pitchFamily="34" charset="0"/>
              <a:buChar char="•"/>
              <a:defRPr lang="en-US" sz="1400" kern="1200" baseline="0" dirty="0" smtClean="0">
                <a:solidFill>
                  <a:schemeClr val="tx1">
                    <a:lumMod val="75000"/>
                    <a:lumOff val="25000"/>
                  </a:schemeClr>
                </a:solidFill>
                <a:latin typeface="+mn-lt"/>
                <a:ea typeface="+mn-ea"/>
                <a:cs typeface="+mn-cs"/>
              </a:defRPr>
            </a:lvl4pPr>
            <a:lvl5pPr marL="932711" indent="-182885" algn="l" defTabSz="914423" rtl="0" eaLnBrk="1" latinLnBrk="0" hangingPunct="1">
              <a:lnSpc>
                <a:spcPct val="90000"/>
              </a:lnSpc>
              <a:buClr>
                <a:schemeClr val="accent4"/>
              </a:buClr>
              <a:buFont typeface="Arial" panose="020B0604020202020204" pitchFamily="34" charset="0"/>
              <a:buChar char="•"/>
              <a:defRPr lang="en-GB" sz="1400" kern="1200" baseline="0" dirty="0">
                <a:solidFill>
                  <a:schemeClr val="tx1">
                    <a:lumMod val="75000"/>
                    <a:lumOff val="25000"/>
                  </a:schemeClr>
                </a:solidFill>
                <a:latin typeface="+mn-lt"/>
                <a:ea typeface="+mn-ea"/>
                <a:cs typeface="+mn-cs"/>
              </a:defRPr>
            </a:lvl5pPr>
          </a:lstStyle>
          <a:p>
            <a:pPr lvl="0"/>
            <a:r>
              <a:rPr lang="en-US"/>
              <a:t>  Click to add 1st level bullet</a:t>
            </a:r>
          </a:p>
          <a:p>
            <a:pPr lvl="1"/>
            <a:r>
              <a:rPr lang="en-US"/>
              <a:t>  Second level</a:t>
            </a:r>
          </a:p>
          <a:p>
            <a:pPr lvl="2"/>
            <a:r>
              <a:rPr lang="en-US"/>
              <a:t>  Third level</a:t>
            </a:r>
          </a:p>
          <a:p>
            <a:pPr lvl="3"/>
            <a:r>
              <a:rPr lang="en-US"/>
              <a:t>  Fourth level</a:t>
            </a:r>
          </a:p>
          <a:p>
            <a:pPr lvl="4"/>
            <a:r>
              <a:rPr lang="en-US"/>
              <a:t>  Fifth level</a:t>
            </a:r>
            <a:endParaRPr lang="en-GB"/>
          </a:p>
        </p:txBody>
      </p:sp>
      <p:sp>
        <p:nvSpPr>
          <p:cNvPr id="8" name="Text Placeholder 3"/>
          <p:cNvSpPr>
            <a:spLocks noGrp="1"/>
          </p:cNvSpPr>
          <p:nvPr>
            <p:ph type="body" sz="quarter" idx="30" hasCustomPrompt="1"/>
          </p:nvPr>
        </p:nvSpPr>
        <p:spPr>
          <a:xfrm>
            <a:off x="516001" y="6356349"/>
            <a:ext cx="2866246" cy="365125"/>
          </a:xfrm>
          <a:prstGeom prst="rect">
            <a:avLst/>
          </a:prstGeom>
        </p:spPr>
        <p:txBody>
          <a:bodyPr/>
          <a:lstStyle>
            <a:lvl1pPr marL="0" indent="0">
              <a:spcBef>
                <a:spcPts val="0"/>
              </a:spcBef>
              <a:spcAft>
                <a:spcPts val="0"/>
              </a:spcAft>
              <a:buNone/>
              <a:defRPr sz="1000" i="1" baseline="0">
                <a:latin typeface="+mn-lt"/>
              </a:defRPr>
            </a:lvl1pPr>
          </a:lstStyle>
          <a:p>
            <a:pPr lvl="0"/>
            <a:r>
              <a:rPr lang="en-US"/>
              <a:t>Insert sources/references</a:t>
            </a:r>
            <a:endParaRPr lang="en-GB"/>
          </a:p>
        </p:txBody>
      </p:sp>
      <p:sp>
        <p:nvSpPr>
          <p:cNvPr id="9" name="Text Placeholder 18">
            <a:extLst>
              <a:ext uri="{FF2B5EF4-FFF2-40B4-BE49-F238E27FC236}">
                <a16:creationId xmlns:a16="http://schemas.microsoft.com/office/drawing/2014/main" id="{62BB7EDD-E3B4-42C6-B659-E1D387902E9A}"/>
              </a:ext>
            </a:extLst>
          </p:cNvPr>
          <p:cNvSpPr>
            <a:spLocks noGrp="1"/>
          </p:cNvSpPr>
          <p:nvPr>
            <p:ph type="body" sz="quarter" idx="21" hasCustomPrompt="1"/>
          </p:nvPr>
        </p:nvSpPr>
        <p:spPr>
          <a:xfrm>
            <a:off x="416848" y="910133"/>
            <a:ext cx="11259150" cy="506413"/>
          </a:xfrm>
          <a:prstGeom prst="rect">
            <a:avLst/>
          </a:prstGeom>
        </p:spPr>
        <p:txBody>
          <a:bodyPr/>
          <a:lstStyle>
            <a:lvl1pPr marL="0" indent="0">
              <a:buNone/>
              <a:defRPr sz="1400" b="1">
                <a:solidFill>
                  <a:schemeClr val="accent4"/>
                </a:solidFill>
                <a:latin typeface="+mn-lt"/>
                <a:ea typeface="Open Sans" panose="020B0606030504020204" pitchFamily="34" charset="0"/>
                <a:cs typeface="Open Sans" panose="020B0606030504020204" pitchFamily="34" charset="0"/>
              </a:defRPr>
            </a:lvl1pPr>
          </a:lstStyle>
          <a:p>
            <a:pPr lvl="0"/>
            <a:r>
              <a:rPr lang="en-US"/>
              <a:t>Click to add subtitle</a:t>
            </a:r>
            <a:endParaRPr lang="en-GB"/>
          </a:p>
        </p:txBody>
      </p:sp>
      <p:sp>
        <p:nvSpPr>
          <p:cNvPr id="11" name="Text Placeholder 6">
            <a:extLst>
              <a:ext uri="{FF2B5EF4-FFF2-40B4-BE49-F238E27FC236}">
                <a16:creationId xmlns:a16="http://schemas.microsoft.com/office/drawing/2014/main" id="{CBA4A94F-6D6D-4F38-B4D5-CFD523E9273B}"/>
              </a:ext>
            </a:extLst>
          </p:cNvPr>
          <p:cNvSpPr>
            <a:spLocks noGrp="1"/>
          </p:cNvSpPr>
          <p:nvPr>
            <p:ph type="body" sz="quarter" idx="31" hasCustomPrompt="1"/>
          </p:nvPr>
        </p:nvSpPr>
        <p:spPr>
          <a:xfrm>
            <a:off x="416848" y="482366"/>
            <a:ext cx="11259150" cy="397341"/>
          </a:xfrm>
          <a:prstGeom prst="rect">
            <a:avLst/>
          </a:prstGeom>
        </p:spPr>
        <p:txBody>
          <a:bodyPr/>
          <a:lstStyle>
            <a:lvl1pPr marL="0" indent="0">
              <a:buNone/>
              <a:defRPr sz="2000" b="1">
                <a:latin typeface="+mn-lt"/>
                <a:ea typeface="Open Sans" panose="020B0606030504020204" pitchFamily="34" charset="0"/>
                <a:cs typeface="Open Sans" panose="020B0606030504020204" pitchFamily="34" charset="0"/>
              </a:defRPr>
            </a:lvl1pPr>
          </a:lstStyle>
          <a:p>
            <a:pPr lvl="0"/>
            <a:r>
              <a:rPr lang="en-US"/>
              <a:t>Click to add title</a:t>
            </a:r>
            <a:endParaRPr lang="en-GB"/>
          </a:p>
        </p:txBody>
      </p:sp>
      <p:sp>
        <p:nvSpPr>
          <p:cNvPr id="2" name="Slide Number Placeholder 5">
            <a:extLst>
              <a:ext uri="{FF2B5EF4-FFF2-40B4-BE49-F238E27FC236}">
                <a16:creationId xmlns:a16="http://schemas.microsoft.com/office/drawing/2014/main" id="{1BA11B98-A2E7-FE0D-7F33-714E11951CEC}"/>
              </a:ext>
            </a:extLst>
          </p:cNvPr>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spTree>
    <p:extLst>
      <p:ext uri="{BB962C8B-B14F-4D97-AF65-F5344CB8AC3E}">
        <p14:creationId xmlns:p14="http://schemas.microsoft.com/office/powerpoint/2010/main" val="95626717"/>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ain content - 2 column text 1 col dark background">
    <p:spTree>
      <p:nvGrpSpPr>
        <p:cNvPr id="1" name=""/>
        <p:cNvGrpSpPr/>
        <p:nvPr/>
      </p:nvGrpSpPr>
      <p:grpSpPr>
        <a:xfrm>
          <a:off x="0" y="0"/>
          <a:ext cx="0" cy="0"/>
          <a:chOff x="0" y="0"/>
          <a:chExt cx="0" cy="0"/>
        </a:xfrm>
      </p:grpSpPr>
      <p:sp>
        <p:nvSpPr>
          <p:cNvPr id="12" name="Text Placeholder 4"/>
          <p:cNvSpPr>
            <a:spLocks noGrp="1"/>
          </p:cNvSpPr>
          <p:nvPr>
            <p:ph type="body" sz="quarter" idx="22" hasCustomPrompt="1"/>
          </p:nvPr>
        </p:nvSpPr>
        <p:spPr>
          <a:xfrm>
            <a:off x="516001" y="1572483"/>
            <a:ext cx="5319489" cy="4491772"/>
          </a:xfrm>
          <a:prstGeom prst="rect">
            <a:avLst/>
          </a:prstGeom>
          <a:solidFill>
            <a:schemeClr val="accent3">
              <a:lumMod val="20000"/>
              <a:lumOff val="80000"/>
            </a:schemeClr>
          </a:solidFill>
        </p:spPr>
        <p:txBody>
          <a:bodyPr/>
          <a:lstStyle>
            <a:lvl1pPr marL="0" indent="0">
              <a:buClrTx/>
              <a:buFont typeface="Wingdings" panose="05000000000000000000" pitchFamily="2" charset="2"/>
              <a:buNone/>
              <a:defRPr sz="1400" baseline="0">
                <a:solidFill>
                  <a:schemeClr val="tx1">
                    <a:lumMod val="75000"/>
                    <a:lumOff val="25000"/>
                  </a:schemeClr>
                </a:solidFill>
              </a:defRPr>
            </a:lvl1pPr>
            <a:lvl2pPr marL="201173" indent="0">
              <a:buClrTx/>
              <a:buFont typeface="Wingdings" panose="05000000000000000000" pitchFamily="2" charset="2"/>
              <a:buNone/>
              <a:defRPr sz="1400">
                <a:solidFill>
                  <a:schemeClr val="tx1"/>
                </a:solidFill>
              </a:defRPr>
            </a:lvl2pPr>
            <a:lvl3pPr marL="384057" indent="0">
              <a:buClrTx/>
              <a:buFont typeface="Wingdings" panose="05000000000000000000" pitchFamily="2" charset="2"/>
              <a:buNone/>
              <a:defRPr>
                <a:solidFill>
                  <a:schemeClr val="tx1"/>
                </a:solidFill>
              </a:defRPr>
            </a:lvl3pPr>
            <a:lvl4pPr marL="566942" indent="0">
              <a:buClrTx/>
              <a:buFont typeface="Wingdings" panose="05000000000000000000" pitchFamily="2" charset="2"/>
              <a:buNone/>
              <a:defRPr>
                <a:solidFill>
                  <a:schemeClr val="tx1"/>
                </a:solidFill>
              </a:defRPr>
            </a:lvl4pPr>
            <a:lvl5pPr marL="749827" indent="0">
              <a:buClrTx/>
              <a:buFont typeface="Wingdings" panose="05000000000000000000" pitchFamily="2" charset="2"/>
              <a:buNone/>
              <a:defRPr>
                <a:solidFill>
                  <a:schemeClr val="tx1"/>
                </a:solidFill>
              </a:defRPr>
            </a:lvl5pPr>
          </a:lstStyle>
          <a:p>
            <a:pPr lvl="0"/>
            <a:r>
              <a:rPr lang="en-US"/>
              <a:t>CLICK TO ADD 1ST LEVEL BULLET</a:t>
            </a:r>
          </a:p>
          <a:p>
            <a:pPr lvl="0"/>
            <a:r>
              <a:rPr lang="en-US"/>
              <a:t>Click to add example intro</a:t>
            </a:r>
          </a:p>
          <a:p>
            <a:pPr lvl="0"/>
            <a:r>
              <a:rPr lang="en-US"/>
              <a:t>Click to add body text</a:t>
            </a:r>
          </a:p>
          <a:p>
            <a:pPr lvl="0"/>
            <a:endParaRPr lang="en-US"/>
          </a:p>
        </p:txBody>
      </p:sp>
      <p:sp>
        <p:nvSpPr>
          <p:cNvPr id="13" name="Text Placeholder 4"/>
          <p:cNvSpPr>
            <a:spLocks noGrp="1"/>
          </p:cNvSpPr>
          <p:nvPr>
            <p:ph type="body" sz="quarter" idx="25" hasCustomPrompt="1"/>
          </p:nvPr>
        </p:nvSpPr>
        <p:spPr>
          <a:xfrm>
            <a:off x="6291387" y="1572483"/>
            <a:ext cx="5384611" cy="4491772"/>
          </a:xfrm>
          <a:prstGeom prst="rect">
            <a:avLst/>
          </a:prstGeom>
        </p:spPr>
        <p:txBody>
          <a:bodyPr/>
          <a:lstStyle>
            <a:lvl1pPr marL="91442" indent="-91442">
              <a:buClr>
                <a:schemeClr val="accent4"/>
              </a:buClr>
              <a:buFont typeface="Arial" panose="020B0604020202020204" pitchFamily="34" charset="0"/>
              <a:buChar char="•"/>
              <a:defRPr sz="1400" baseline="0">
                <a:solidFill>
                  <a:schemeClr val="tx1">
                    <a:lumMod val="75000"/>
                    <a:lumOff val="25000"/>
                  </a:schemeClr>
                </a:solidFill>
              </a:defRPr>
            </a:lvl1pPr>
            <a:lvl2pPr marL="384057" indent="-182885">
              <a:buClr>
                <a:schemeClr val="accent4"/>
              </a:buClr>
              <a:buFont typeface="Arial" panose="020B0604020202020204" pitchFamily="34" charset="0"/>
              <a:buChar char="•"/>
              <a:defRPr sz="1400">
                <a:solidFill>
                  <a:schemeClr val="tx1">
                    <a:lumMod val="75000"/>
                    <a:lumOff val="25000"/>
                  </a:schemeClr>
                </a:solidFill>
              </a:defRPr>
            </a:lvl2pPr>
            <a:lvl3pPr marL="566942" indent="-182885">
              <a:buClr>
                <a:schemeClr val="accent4"/>
              </a:buClr>
              <a:buFont typeface="Arial" panose="020B0604020202020204" pitchFamily="34" charset="0"/>
              <a:buChar char="•"/>
              <a:defRPr>
                <a:solidFill>
                  <a:schemeClr val="tx1">
                    <a:lumMod val="75000"/>
                    <a:lumOff val="25000"/>
                  </a:schemeClr>
                </a:solidFill>
              </a:defRPr>
            </a:lvl3pPr>
            <a:lvl4pPr marL="749827" indent="-182885">
              <a:buClr>
                <a:schemeClr val="accent4"/>
              </a:buClr>
              <a:buFont typeface="Arial" panose="020B0604020202020204" pitchFamily="34" charset="0"/>
              <a:buChar char="•"/>
              <a:defRPr>
                <a:solidFill>
                  <a:schemeClr val="tx1">
                    <a:lumMod val="75000"/>
                    <a:lumOff val="25000"/>
                  </a:schemeClr>
                </a:solidFill>
              </a:defRPr>
            </a:lvl4pPr>
            <a:lvl5pPr marL="932711" indent="-182885">
              <a:buClr>
                <a:schemeClr val="accent4"/>
              </a:buClr>
              <a:buFont typeface="Arial" panose="020B0604020202020204" pitchFamily="34" charset="0"/>
              <a:buChar char="•"/>
              <a:defRPr>
                <a:solidFill>
                  <a:schemeClr val="tx1">
                    <a:lumMod val="75000"/>
                    <a:lumOff val="25000"/>
                  </a:schemeClr>
                </a:solidFill>
              </a:defRPr>
            </a:lvl5pPr>
          </a:lstStyle>
          <a:p>
            <a:pPr lvl="0"/>
            <a:r>
              <a:rPr lang="en-US"/>
              <a:t>  Click to add 1st level bullet</a:t>
            </a:r>
          </a:p>
          <a:p>
            <a:pPr lvl="1"/>
            <a:r>
              <a:rPr lang="en-US"/>
              <a:t>  Second level</a:t>
            </a:r>
          </a:p>
          <a:p>
            <a:pPr lvl="2"/>
            <a:r>
              <a:rPr lang="en-US"/>
              <a:t>  Third level</a:t>
            </a:r>
          </a:p>
          <a:p>
            <a:pPr lvl="3"/>
            <a:r>
              <a:rPr lang="en-US"/>
              <a:t>  Fourth level</a:t>
            </a:r>
          </a:p>
          <a:p>
            <a:pPr lvl="4"/>
            <a:r>
              <a:rPr lang="en-US"/>
              <a:t>  Fifth level</a:t>
            </a:r>
            <a:endParaRPr lang="en-GB"/>
          </a:p>
        </p:txBody>
      </p:sp>
      <p:sp>
        <p:nvSpPr>
          <p:cNvPr id="19" name="Text Placeholder 3">
            <a:extLst>
              <a:ext uri="{FF2B5EF4-FFF2-40B4-BE49-F238E27FC236}">
                <a16:creationId xmlns:a16="http://schemas.microsoft.com/office/drawing/2014/main" id="{218DA2A8-CF7D-4E75-AA34-EE3EE1F406E2}"/>
              </a:ext>
            </a:extLst>
          </p:cNvPr>
          <p:cNvSpPr>
            <a:spLocks noGrp="1"/>
          </p:cNvSpPr>
          <p:nvPr>
            <p:ph type="body" sz="quarter" idx="30" hasCustomPrompt="1"/>
          </p:nvPr>
        </p:nvSpPr>
        <p:spPr>
          <a:xfrm>
            <a:off x="516001" y="6356349"/>
            <a:ext cx="2866246" cy="365125"/>
          </a:xfrm>
          <a:prstGeom prst="rect">
            <a:avLst/>
          </a:prstGeom>
        </p:spPr>
        <p:txBody>
          <a:bodyPr/>
          <a:lstStyle>
            <a:lvl1pPr marL="0" indent="0">
              <a:spcBef>
                <a:spcPts val="0"/>
              </a:spcBef>
              <a:spcAft>
                <a:spcPts val="0"/>
              </a:spcAft>
              <a:buNone/>
              <a:defRPr sz="1000" i="1" baseline="0">
                <a:latin typeface="+mn-lt"/>
              </a:defRPr>
            </a:lvl1pPr>
          </a:lstStyle>
          <a:p>
            <a:pPr lvl="0"/>
            <a:r>
              <a:rPr lang="en-US"/>
              <a:t>Insert sources/references</a:t>
            </a:r>
            <a:endParaRPr lang="en-GB"/>
          </a:p>
        </p:txBody>
      </p:sp>
      <p:sp>
        <p:nvSpPr>
          <p:cNvPr id="11" name="Text Placeholder 18">
            <a:extLst>
              <a:ext uri="{FF2B5EF4-FFF2-40B4-BE49-F238E27FC236}">
                <a16:creationId xmlns:a16="http://schemas.microsoft.com/office/drawing/2014/main" id="{E8663A04-FDA1-493D-95AE-CB75E7E3EE58}"/>
              </a:ext>
            </a:extLst>
          </p:cNvPr>
          <p:cNvSpPr>
            <a:spLocks noGrp="1"/>
          </p:cNvSpPr>
          <p:nvPr>
            <p:ph type="body" sz="quarter" idx="21" hasCustomPrompt="1"/>
          </p:nvPr>
        </p:nvSpPr>
        <p:spPr>
          <a:xfrm>
            <a:off x="416848" y="910133"/>
            <a:ext cx="11259150" cy="506413"/>
          </a:xfrm>
          <a:prstGeom prst="rect">
            <a:avLst/>
          </a:prstGeom>
        </p:spPr>
        <p:txBody>
          <a:bodyPr/>
          <a:lstStyle>
            <a:lvl1pPr marL="0" indent="0">
              <a:buNone/>
              <a:defRPr sz="1400" b="1">
                <a:solidFill>
                  <a:schemeClr val="accent4"/>
                </a:solidFill>
                <a:latin typeface="+mn-lt"/>
                <a:ea typeface="Open Sans" panose="020B0606030504020204" pitchFamily="34" charset="0"/>
                <a:cs typeface="Open Sans" panose="020B0606030504020204" pitchFamily="34" charset="0"/>
              </a:defRPr>
            </a:lvl1pPr>
          </a:lstStyle>
          <a:p>
            <a:pPr lvl="0"/>
            <a:r>
              <a:rPr lang="en-US"/>
              <a:t>Click to add subtitle</a:t>
            </a:r>
            <a:endParaRPr lang="en-GB"/>
          </a:p>
        </p:txBody>
      </p:sp>
      <p:sp>
        <p:nvSpPr>
          <p:cNvPr id="16" name="Text Placeholder 6">
            <a:extLst>
              <a:ext uri="{FF2B5EF4-FFF2-40B4-BE49-F238E27FC236}">
                <a16:creationId xmlns:a16="http://schemas.microsoft.com/office/drawing/2014/main" id="{A478954D-A1F3-4E39-B61C-B266305E5110}"/>
              </a:ext>
            </a:extLst>
          </p:cNvPr>
          <p:cNvSpPr>
            <a:spLocks noGrp="1"/>
          </p:cNvSpPr>
          <p:nvPr>
            <p:ph type="body" sz="quarter" idx="31" hasCustomPrompt="1"/>
          </p:nvPr>
        </p:nvSpPr>
        <p:spPr>
          <a:xfrm>
            <a:off x="416848" y="482366"/>
            <a:ext cx="11259150" cy="397341"/>
          </a:xfrm>
          <a:prstGeom prst="rect">
            <a:avLst/>
          </a:prstGeom>
        </p:spPr>
        <p:txBody>
          <a:bodyPr/>
          <a:lstStyle>
            <a:lvl1pPr marL="0" indent="0">
              <a:buNone/>
              <a:defRPr sz="2000" b="1">
                <a:latin typeface="+mn-lt"/>
                <a:ea typeface="Open Sans" panose="020B0606030504020204" pitchFamily="34" charset="0"/>
                <a:cs typeface="Open Sans" panose="020B0606030504020204" pitchFamily="34" charset="0"/>
              </a:defRPr>
            </a:lvl1pPr>
          </a:lstStyle>
          <a:p>
            <a:pPr lvl="0"/>
            <a:r>
              <a:rPr lang="en-US"/>
              <a:t>Click to add title</a:t>
            </a:r>
            <a:endParaRPr lang="en-GB"/>
          </a:p>
        </p:txBody>
      </p:sp>
      <p:sp>
        <p:nvSpPr>
          <p:cNvPr id="2" name="Slide Number Placeholder 5">
            <a:extLst>
              <a:ext uri="{FF2B5EF4-FFF2-40B4-BE49-F238E27FC236}">
                <a16:creationId xmlns:a16="http://schemas.microsoft.com/office/drawing/2014/main" id="{99268A94-561B-EC60-D831-74A6FA6A1E0C}"/>
              </a:ext>
            </a:extLst>
          </p:cNvPr>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spTree>
    <p:extLst>
      <p:ext uri="{BB962C8B-B14F-4D97-AF65-F5344CB8AC3E}">
        <p14:creationId xmlns:p14="http://schemas.microsoft.com/office/powerpoint/2010/main" val="80900554"/>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Main content - 2 column text 1/3 dark background">
    <p:spTree>
      <p:nvGrpSpPr>
        <p:cNvPr id="1" name=""/>
        <p:cNvGrpSpPr/>
        <p:nvPr/>
      </p:nvGrpSpPr>
      <p:grpSpPr>
        <a:xfrm>
          <a:off x="0" y="0"/>
          <a:ext cx="0" cy="0"/>
          <a:chOff x="0" y="0"/>
          <a:chExt cx="0" cy="0"/>
        </a:xfrm>
      </p:grpSpPr>
      <p:sp>
        <p:nvSpPr>
          <p:cNvPr id="12" name="Text Placeholder 4"/>
          <p:cNvSpPr>
            <a:spLocks noGrp="1"/>
          </p:cNvSpPr>
          <p:nvPr>
            <p:ph type="body" sz="quarter" idx="22" hasCustomPrompt="1"/>
          </p:nvPr>
        </p:nvSpPr>
        <p:spPr>
          <a:xfrm>
            <a:off x="516001" y="1556402"/>
            <a:ext cx="7737045" cy="4507850"/>
          </a:xfrm>
          <a:prstGeom prst="rect">
            <a:avLst/>
          </a:prstGeom>
          <a:noFill/>
        </p:spPr>
        <p:txBody>
          <a:bodyPr/>
          <a:lstStyle>
            <a:lvl1pPr marL="0" indent="0">
              <a:buClrTx/>
              <a:buFont typeface="Wingdings" panose="05000000000000000000" pitchFamily="2" charset="2"/>
              <a:buNone/>
              <a:defRPr sz="1400" baseline="0">
                <a:solidFill>
                  <a:schemeClr val="tx1">
                    <a:lumMod val="75000"/>
                    <a:lumOff val="25000"/>
                  </a:schemeClr>
                </a:solidFill>
              </a:defRPr>
            </a:lvl1pPr>
            <a:lvl2pPr marL="201173" indent="0">
              <a:buClrTx/>
              <a:buFont typeface="Wingdings" panose="05000000000000000000" pitchFamily="2" charset="2"/>
              <a:buNone/>
              <a:defRPr sz="1400">
                <a:solidFill>
                  <a:schemeClr val="tx1"/>
                </a:solidFill>
              </a:defRPr>
            </a:lvl2pPr>
            <a:lvl3pPr marL="384057" indent="0">
              <a:buClrTx/>
              <a:buFont typeface="Wingdings" panose="05000000000000000000" pitchFamily="2" charset="2"/>
              <a:buNone/>
              <a:defRPr>
                <a:solidFill>
                  <a:schemeClr val="tx1"/>
                </a:solidFill>
              </a:defRPr>
            </a:lvl3pPr>
            <a:lvl4pPr marL="566942" indent="0">
              <a:buClrTx/>
              <a:buFont typeface="Wingdings" panose="05000000000000000000" pitchFamily="2" charset="2"/>
              <a:buNone/>
              <a:defRPr>
                <a:solidFill>
                  <a:schemeClr val="tx1"/>
                </a:solidFill>
              </a:defRPr>
            </a:lvl4pPr>
            <a:lvl5pPr marL="749827" indent="0">
              <a:buClrTx/>
              <a:buFont typeface="Wingdings" panose="05000000000000000000" pitchFamily="2" charset="2"/>
              <a:buNone/>
              <a:defRPr>
                <a:solidFill>
                  <a:schemeClr val="tx1"/>
                </a:solidFill>
              </a:defRPr>
            </a:lvl5pPr>
          </a:lstStyle>
          <a:p>
            <a:pPr lvl="0"/>
            <a:r>
              <a:rPr lang="en-US"/>
              <a:t>CLICK TO ADD 1ST LEVEL BULLET</a:t>
            </a:r>
          </a:p>
          <a:p>
            <a:pPr lvl="0"/>
            <a:r>
              <a:rPr lang="en-US"/>
              <a:t>Click to add example intro</a:t>
            </a:r>
          </a:p>
          <a:p>
            <a:pPr lvl="0"/>
            <a:r>
              <a:rPr lang="en-US"/>
              <a:t>Click to add body text</a:t>
            </a:r>
          </a:p>
          <a:p>
            <a:pPr lvl="0"/>
            <a:endParaRPr lang="en-US"/>
          </a:p>
        </p:txBody>
      </p:sp>
      <p:sp>
        <p:nvSpPr>
          <p:cNvPr id="13" name="Text Placeholder 4"/>
          <p:cNvSpPr>
            <a:spLocks noGrp="1"/>
          </p:cNvSpPr>
          <p:nvPr>
            <p:ph type="body" sz="quarter" idx="25" hasCustomPrompt="1"/>
          </p:nvPr>
        </p:nvSpPr>
        <p:spPr>
          <a:xfrm>
            <a:off x="8586504" y="1542361"/>
            <a:ext cx="3089494" cy="4521893"/>
          </a:xfrm>
          <a:prstGeom prst="rect">
            <a:avLst/>
          </a:prstGeom>
          <a:solidFill>
            <a:schemeClr val="accent3">
              <a:lumMod val="20000"/>
              <a:lumOff val="80000"/>
            </a:schemeClr>
          </a:solidFill>
        </p:spPr>
        <p:txBody>
          <a:bodyPr/>
          <a:lstStyle>
            <a:lvl1pPr marL="91442" indent="-91442">
              <a:buClr>
                <a:schemeClr val="accent4"/>
              </a:buClr>
              <a:buFont typeface="Arial" panose="020B0604020202020204" pitchFamily="34" charset="0"/>
              <a:buChar char="•"/>
              <a:defRPr sz="1400" baseline="0">
                <a:solidFill>
                  <a:schemeClr val="tx1">
                    <a:lumMod val="75000"/>
                    <a:lumOff val="25000"/>
                  </a:schemeClr>
                </a:solidFill>
              </a:defRPr>
            </a:lvl1pPr>
            <a:lvl2pPr marL="384057" indent="-182885">
              <a:buClr>
                <a:schemeClr val="accent4"/>
              </a:buClr>
              <a:buFont typeface="Arial" panose="020B0604020202020204" pitchFamily="34" charset="0"/>
              <a:buChar char="•"/>
              <a:defRPr sz="1400">
                <a:solidFill>
                  <a:schemeClr val="tx1">
                    <a:lumMod val="75000"/>
                    <a:lumOff val="25000"/>
                  </a:schemeClr>
                </a:solidFill>
              </a:defRPr>
            </a:lvl2pPr>
            <a:lvl3pPr marL="566942" indent="-182885">
              <a:buClr>
                <a:schemeClr val="accent4"/>
              </a:buClr>
              <a:buFont typeface="Arial" panose="020B0604020202020204" pitchFamily="34" charset="0"/>
              <a:buChar char="•"/>
              <a:defRPr>
                <a:solidFill>
                  <a:schemeClr val="tx1">
                    <a:lumMod val="75000"/>
                    <a:lumOff val="25000"/>
                  </a:schemeClr>
                </a:solidFill>
              </a:defRPr>
            </a:lvl3pPr>
            <a:lvl4pPr marL="749827" indent="-182885">
              <a:buClr>
                <a:schemeClr val="accent4"/>
              </a:buClr>
              <a:buFont typeface="Arial" panose="020B0604020202020204" pitchFamily="34" charset="0"/>
              <a:buChar char="•"/>
              <a:defRPr>
                <a:solidFill>
                  <a:schemeClr val="tx1">
                    <a:lumMod val="75000"/>
                    <a:lumOff val="25000"/>
                  </a:schemeClr>
                </a:solidFill>
              </a:defRPr>
            </a:lvl4pPr>
            <a:lvl5pPr marL="932711" indent="-182885">
              <a:buClr>
                <a:schemeClr val="accent4"/>
              </a:buClr>
              <a:buFont typeface="Arial" panose="020B0604020202020204" pitchFamily="34" charset="0"/>
              <a:buChar char="•"/>
              <a:defRPr>
                <a:solidFill>
                  <a:schemeClr val="tx1">
                    <a:lumMod val="75000"/>
                    <a:lumOff val="25000"/>
                  </a:schemeClr>
                </a:solidFill>
              </a:defRPr>
            </a:lvl5pPr>
          </a:lstStyle>
          <a:p>
            <a:pPr lvl="0"/>
            <a:r>
              <a:rPr lang="en-US"/>
              <a:t>  Click to add 1st level bullet</a:t>
            </a:r>
          </a:p>
          <a:p>
            <a:pPr lvl="1"/>
            <a:r>
              <a:rPr lang="en-US"/>
              <a:t>  Second level</a:t>
            </a:r>
          </a:p>
          <a:p>
            <a:pPr lvl="2"/>
            <a:r>
              <a:rPr lang="en-US"/>
              <a:t>  Third level</a:t>
            </a:r>
          </a:p>
          <a:p>
            <a:pPr lvl="3"/>
            <a:r>
              <a:rPr lang="en-US"/>
              <a:t>  Fourth level</a:t>
            </a:r>
          </a:p>
          <a:p>
            <a:pPr lvl="4"/>
            <a:r>
              <a:rPr lang="en-US"/>
              <a:t>  Fifth level</a:t>
            </a:r>
            <a:endParaRPr lang="en-GB"/>
          </a:p>
        </p:txBody>
      </p:sp>
      <p:sp>
        <p:nvSpPr>
          <p:cNvPr id="19" name="Text Placeholder 3">
            <a:extLst>
              <a:ext uri="{FF2B5EF4-FFF2-40B4-BE49-F238E27FC236}">
                <a16:creationId xmlns:a16="http://schemas.microsoft.com/office/drawing/2014/main" id="{8F8FE77B-1F51-4561-B85D-E0AB25785E3E}"/>
              </a:ext>
            </a:extLst>
          </p:cNvPr>
          <p:cNvSpPr>
            <a:spLocks noGrp="1"/>
          </p:cNvSpPr>
          <p:nvPr>
            <p:ph type="body" sz="quarter" idx="32" hasCustomPrompt="1"/>
          </p:nvPr>
        </p:nvSpPr>
        <p:spPr>
          <a:xfrm>
            <a:off x="516001" y="6356349"/>
            <a:ext cx="2866246" cy="365125"/>
          </a:xfrm>
          <a:prstGeom prst="rect">
            <a:avLst/>
          </a:prstGeom>
        </p:spPr>
        <p:txBody>
          <a:bodyPr/>
          <a:lstStyle>
            <a:lvl1pPr marL="0" indent="0">
              <a:spcBef>
                <a:spcPts val="0"/>
              </a:spcBef>
              <a:spcAft>
                <a:spcPts val="0"/>
              </a:spcAft>
              <a:buNone/>
              <a:defRPr sz="1000" i="1" baseline="0">
                <a:latin typeface="+mn-lt"/>
              </a:defRPr>
            </a:lvl1pPr>
          </a:lstStyle>
          <a:p>
            <a:pPr lvl="0"/>
            <a:r>
              <a:rPr lang="en-US"/>
              <a:t>Insert sources/references</a:t>
            </a:r>
            <a:endParaRPr lang="en-GB"/>
          </a:p>
        </p:txBody>
      </p:sp>
      <p:sp>
        <p:nvSpPr>
          <p:cNvPr id="11" name="Text Placeholder 18">
            <a:extLst>
              <a:ext uri="{FF2B5EF4-FFF2-40B4-BE49-F238E27FC236}">
                <a16:creationId xmlns:a16="http://schemas.microsoft.com/office/drawing/2014/main" id="{598A3FBA-A171-48AF-8A34-BC57DE5DE9AF}"/>
              </a:ext>
            </a:extLst>
          </p:cNvPr>
          <p:cNvSpPr>
            <a:spLocks noGrp="1"/>
          </p:cNvSpPr>
          <p:nvPr>
            <p:ph type="body" sz="quarter" idx="21" hasCustomPrompt="1"/>
          </p:nvPr>
        </p:nvSpPr>
        <p:spPr>
          <a:xfrm>
            <a:off x="416848" y="910133"/>
            <a:ext cx="11259150" cy="506413"/>
          </a:xfrm>
          <a:prstGeom prst="rect">
            <a:avLst/>
          </a:prstGeom>
        </p:spPr>
        <p:txBody>
          <a:bodyPr/>
          <a:lstStyle>
            <a:lvl1pPr marL="0" indent="0">
              <a:buNone/>
              <a:defRPr sz="1400" b="1">
                <a:solidFill>
                  <a:schemeClr val="accent4"/>
                </a:solidFill>
                <a:latin typeface="+mn-lt"/>
                <a:ea typeface="Open Sans" panose="020B0606030504020204" pitchFamily="34" charset="0"/>
                <a:cs typeface="Open Sans" panose="020B0606030504020204" pitchFamily="34" charset="0"/>
              </a:defRPr>
            </a:lvl1pPr>
          </a:lstStyle>
          <a:p>
            <a:pPr lvl="0"/>
            <a:r>
              <a:rPr lang="en-US"/>
              <a:t>Click to add subtitle</a:t>
            </a:r>
            <a:endParaRPr lang="en-GB"/>
          </a:p>
        </p:txBody>
      </p:sp>
      <p:sp>
        <p:nvSpPr>
          <p:cNvPr id="16" name="Text Placeholder 6">
            <a:extLst>
              <a:ext uri="{FF2B5EF4-FFF2-40B4-BE49-F238E27FC236}">
                <a16:creationId xmlns:a16="http://schemas.microsoft.com/office/drawing/2014/main" id="{1A2BCE8B-11DE-46E7-9DC6-31F6FAD691EB}"/>
              </a:ext>
            </a:extLst>
          </p:cNvPr>
          <p:cNvSpPr>
            <a:spLocks noGrp="1"/>
          </p:cNvSpPr>
          <p:nvPr>
            <p:ph type="body" sz="quarter" idx="31" hasCustomPrompt="1"/>
          </p:nvPr>
        </p:nvSpPr>
        <p:spPr>
          <a:xfrm>
            <a:off x="416848" y="482366"/>
            <a:ext cx="11259150" cy="397341"/>
          </a:xfrm>
          <a:prstGeom prst="rect">
            <a:avLst/>
          </a:prstGeom>
        </p:spPr>
        <p:txBody>
          <a:bodyPr/>
          <a:lstStyle>
            <a:lvl1pPr marL="0" indent="0">
              <a:buNone/>
              <a:defRPr sz="2000" b="1">
                <a:latin typeface="+mn-lt"/>
                <a:ea typeface="Open Sans" panose="020B0606030504020204" pitchFamily="34" charset="0"/>
                <a:cs typeface="Open Sans" panose="020B0606030504020204" pitchFamily="34" charset="0"/>
              </a:defRPr>
            </a:lvl1pPr>
          </a:lstStyle>
          <a:p>
            <a:pPr lvl="0"/>
            <a:r>
              <a:rPr lang="en-US"/>
              <a:t>Click to add title</a:t>
            </a:r>
            <a:endParaRPr lang="en-GB"/>
          </a:p>
        </p:txBody>
      </p:sp>
      <p:sp>
        <p:nvSpPr>
          <p:cNvPr id="2" name="Slide Number Placeholder 5">
            <a:extLst>
              <a:ext uri="{FF2B5EF4-FFF2-40B4-BE49-F238E27FC236}">
                <a16:creationId xmlns:a16="http://schemas.microsoft.com/office/drawing/2014/main" id="{2AE35DD1-1FE0-06A8-3C2D-76FA7A956140}"/>
              </a:ext>
            </a:extLst>
          </p:cNvPr>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spTree>
    <p:extLst>
      <p:ext uri="{BB962C8B-B14F-4D97-AF65-F5344CB8AC3E}">
        <p14:creationId xmlns:p14="http://schemas.microsoft.com/office/powerpoint/2010/main" val="1780853026"/>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xample/Conclusion">
    <p:spTree>
      <p:nvGrpSpPr>
        <p:cNvPr id="1" name=""/>
        <p:cNvGrpSpPr/>
        <p:nvPr/>
      </p:nvGrpSpPr>
      <p:grpSpPr>
        <a:xfrm>
          <a:off x="0" y="0"/>
          <a:ext cx="0" cy="0"/>
          <a:chOff x="0" y="0"/>
          <a:chExt cx="0" cy="0"/>
        </a:xfrm>
      </p:grpSpPr>
      <p:sp>
        <p:nvSpPr>
          <p:cNvPr id="12" name="Text Placeholder 4"/>
          <p:cNvSpPr>
            <a:spLocks noGrp="1"/>
          </p:cNvSpPr>
          <p:nvPr>
            <p:ph type="body" sz="quarter" idx="22" hasCustomPrompt="1"/>
          </p:nvPr>
        </p:nvSpPr>
        <p:spPr>
          <a:xfrm>
            <a:off x="516001" y="1564396"/>
            <a:ext cx="4720308" cy="4499856"/>
          </a:xfrm>
          <a:prstGeom prst="rect">
            <a:avLst/>
          </a:prstGeom>
        </p:spPr>
        <p:txBody>
          <a:bodyPr/>
          <a:lstStyle>
            <a:lvl1pPr marL="0" indent="0">
              <a:buClrTx/>
              <a:buFont typeface="Wingdings" panose="05000000000000000000" pitchFamily="2" charset="2"/>
              <a:buNone/>
              <a:defRPr sz="1400" baseline="0">
                <a:solidFill>
                  <a:schemeClr val="tx1">
                    <a:lumMod val="75000"/>
                    <a:lumOff val="25000"/>
                  </a:schemeClr>
                </a:solidFill>
              </a:defRPr>
            </a:lvl1pPr>
            <a:lvl2pPr marL="201173" indent="0">
              <a:buClrTx/>
              <a:buFont typeface="Wingdings" panose="05000000000000000000" pitchFamily="2" charset="2"/>
              <a:buNone/>
              <a:defRPr sz="1400">
                <a:solidFill>
                  <a:schemeClr val="tx1"/>
                </a:solidFill>
              </a:defRPr>
            </a:lvl2pPr>
            <a:lvl3pPr marL="384057" indent="0">
              <a:buClrTx/>
              <a:buFont typeface="Wingdings" panose="05000000000000000000" pitchFamily="2" charset="2"/>
              <a:buNone/>
              <a:defRPr>
                <a:solidFill>
                  <a:schemeClr val="tx1"/>
                </a:solidFill>
              </a:defRPr>
            </a:lvl3pPr>
            <a:lvl4pPr marL="566942" indent="0">
              <a:buClrTx/>
              <a:buFont typeface="Wingdings" panose="05000000000000000000" pitchFamily="2" charset="2"/>
              <a:buNone/>
              <a:defRPr>
                <a:solidFill>
                  <a:schemeClr val="tx1"/>
                </a:solidFill>
              </a:defRPr>
            </a:lvl4pPr>
            <a:lvl5pPr marL="749827" indent="0">
              <a:buClrTx/>
              <a:buFont typeface="Wingdings" panose="05000000000000000000" pitchFamily="2" charset="2"/>
              <a:buNone/>
              <a:defRPr>
                <a:solidFill>
                  <a:schemeClr val="tx1"/>
                </a:solidFill>
              </a:defRPr>
            </a:lvl5pPr>
          </a:lstStyle>
          <a:p>
            <a:pPr lvl="0"/>
            <a:r>
              <a:rPr lang="en-US"/>
              <a:t>CLICK TO ADD 1ST LEVEL BULLET</a:t>
            </a:r>
          </a:p>
          <a:p>
            <a:pPr lvl="0"/>
            <a:r>
              <a:rPr lang="en-US"/>
              <a:t>Click to add example intro</a:t>
            </a:r>
          </a:p>
          <a:p>
            <a:pPr lvl="0"/>
            <a:r>
              <a:rPr lang="en-US"/>
              <a:t>Click to add body text</a:t>
            </a:r>
          </a:p>
          <a:p>
            <a:pPr lvl="0"/>
            <a:endParaRPr lang="en-US"/>
          </a:p>
        </p:txBody>
      </p:sp>
      <p:sp>
        <p:nvSpPr>
          <p:cNvPr id="8" name="Chevron 7"/>
          <p:cNvSpPr/>
          <p:nvPr userDrawn="1"/>
        </p:nvSpPr>
        <p:spPr>
          <a:xfrm>
            <a:off x="5747392" y="3434041"/>
            <a:ext cx="725902" cy="1125983"/>
          </a:xfrm>
          <a:prstGeom prst="chevron">
            <a:avLst>
              <a:gd name="adj" fmla="val 62310"/>
            </a:avLst>
          </a:prstGeom>
          <a:solidFill>
            <a:srgbClr val="FFE389"/>
          </a:solidFill>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9" name="Text Placeholder 3">
            <a:extLst>
              <a:ext uri="{FF2B5EF4-FFF2-40B4-BE49-F238E27FC236}">
                <a16:creationId xmlns:a16="http://schemas.microsoft.com/office/drawing/2014/main" id="{ABAE5695-C9F1-43B0-ADBC-D4B8AE182CD2}"/>
              </a:ext>
            </a:extLst>
          </p:cNvPr>
          <p:cNvSpPr>
            <a:spLocks noGrp="1"/>
          </p:cNvSpPr>
          <p:nvPr>
            <p:ph type="body" sz="quarter" idx="32" hasCustomPrompt="1"/>
          </p:nvPr>
        </p:nvSpPr>
        <p:spPr>
          <a:xfrm>
            <a:off x="516001" y="6356349"/>
            <a:ext cx="2866246" cy="365125"/>
          </a:xfrm>
          <a:prstGeom prst="rect">
            <a:avLst/>
          </a:prstGeom>
        </p:spPr>
        <p:txBody>
          <a:bodyPr/>
          <a:lstStyle>
            <a:lvl1pPr marL="0" indent="0">
              <a:spcBef>
                <a:spcPts val="0"/>
              </a:spcBef>
              <a:spcAft>
                <a:spcPts val="0"/>
              </a:spcAft>
              <a:buNone/>
              <a:defRPr sz="1000" i="1" baseline="0">
                <a:latin typeface="+mn-lt"/>
              </a:defRPr>
            </a:lvl1pPr>
          </a:lstStyle>
          <a:p>
            <a:pPr lvl="0"/>
            <a:r>
              <a:rPr lang="en-US"/>
              <a:t>Insert sources/references</a:t>
            </a:r>
            <a:endParaRPr lang="en-GB"/>
          </a:p>
        </p:txBody>
      </p:sp>
      <p:sp>
        <p:nvSpPr>
          <p:cNvPr id="20" name="Text Placeholder 4">
            <a:extLst>
              <a:ext uri="{FF2B5EF4-FFF2-40B4-BE49-F238E27FC236}">
                <a16:creationId xmlns:a16="http://schemas.microsoft.com/office/drawing/2014/main" id="{36FEF946-AFF4-4FD0-BC09-375D1ED0D7F7}"/>
              </a:ext>
            </a:extLst>
          </p:cNvPr>
          <p:cNvSpPr>
            <a:spLocks noGrp="1"/>
          </p:cNvSpPr>
          <p:nvPr>
            <p:ph type="body" sz="quarter" idx="33" hasCustomPrompt="1"/>
          </p:nvPr>
        </p:nvSpPr>
        <p:spPr>
          <a:xfrm>
            <a:off x="6955690" y="1564396"/>
            <a:ext cx="4720308" cy="4499856"/>
          </a:xfrm>
          <a:prstGeom prst="rect">
            <a:avLst/>
          </a:prstGeom>
        </p:spPr>
        <p:txBody>
          <a:bodyPr/>
          <a:lstStyle>
            <a:lvl1pPr marL="0" indent="0">
              <a:buClrTx/>
              <a:buFont typeface="Wingdings" panose="05000000000000000000" pitchFamily="2" charset="2"/>
              <a:buNone/>
              <a:defRPr sz="1400" baseline="0">
                <a:solidFill>
                  <a:schemeClr val="tx1">
                    <a:lumMod val="75000"/>
                    <a:lumOff val="25000"/>
                  </a:schemeClr>
                </a:solidFill>
              </a:defRPr>
            </a:lvl1pPr>
            <a:lvl2pPr marL="201173" indent="0">
              <a:buClrTx/>
              <a:buFont typeface="Wingdings" panose="05000000000000000000" pitchFamily="2" charset="2"/>
              <a:buNone/>
              <a:defRPr sz="1400">
                <a:solidFill>
                  <a:schemeClr val="tx1"/>
                </a:solidFill>
              </a:defRPr>
            </a:lvl2pPr>
            <a:lvl3pPr marL="384057" indent="0">
              <a:buClrTx/>
              <a:buFont typeface="Wingdings" panose="05000000000000000000" pitchFamily="2" charset="2"/>
              <a:buNone/>
              <a:defRPr>
                <a:solidFill>
                  <a:schemeClr val="tx1"/>
                </a:solidFill>
              </a:defRPr>
            </a:lvl3pPr>
            <a:lvl4pPr marL="566942" indent="0">
              <a:buClrTx/>
              <a:buFont typeface="Wingdings" panose="05000000000000000000" pitchFamily="2" charset="2"/>
              <a:buNone/>
              <a:defRPr>
                <a:solidFill>
                  <a:schemeClr val="tx1"/>
                </a:solidFill>
              </a:defRPr>
            </a:lvl4pPr>
            <a:lvl5pPr marL="749827" indent="0">
              <a:buClrTx/>
              <a:buFont typeface="Wingdings" panose="05000000000000000000" pitchFamily="2" charset="2"/>
              <a:buNone/>
              <a:defRPr>
                <a:solidFill>
                  <a:schemeClr val="tx1"/>
                </a:solidFill>
              </a:defRPr>
            </a:lvl5pPr>
          </a:lstStyle>
          <a:p>
            <a:pPr lvl="0"/>
            <a:r>
              <a:rPr lang="en-US"/>
              <a:t>CLICK TO ADD 1ST LEVEL BULLET</a:t>
            </a:r>
          </a:p>
          <a:p>
            <a:pPr lvl="0"/>
            <a:r>
              <a:rPr lang="en-US"/>
              <a:t>Click to add example intro</a:t>
            </a:r>
          </a:p>
          <a:p>
            <a:pPr lvl="0"/>
            <a:r>
              <a:rPr lang="en-US"/>
              <a:t>Click to add body text</a:t>
            </a:r>
          </a:p>
          <a:p>
            <a:pPr lvl="0"/>
            <a:endParaRPr lang="en-US"/>
          </a:p>
        </p:txBody>
      </p:sp>
      <p:sp>
        <p:nvSpPr>
          <p:cNvPr id="11" name="Text Placeholder 18">
            <a:extLst>
              <a:ext uri="{FF2B5EF4-FFF2-40B4-BE49-F238E27FC236}">
                <a16:creationId xmlns:a16="http://schemas.microsoft.com/office/drawing/2014/main" id="{D16227E9-F7A2-421D-A4A5-0C9CBC966208}"/>
              </a:ext>
            </a:extLst>
          </p:cNvPr>
          <p:cNvSpPr>
            <a:spLocks noGrp="1"/>
          </p:cNvSpPr>
          <p:nvPr>
            <p:ph type="body" sz="quarter" idx="21" hasCustomPrompt="1"/>
          </p:nvPr>
        </p:nvSpPr>
        <p:spPr>
          <a:xfrm>
            <a:off x="416848" y="910133"/>
            <a:ext cx="11259150" cy="506413"/>
          </a:xfrm>
          <a:prstGeom prst="rect">
            <a:avLst/>
          </a:prstGeom>
        </p:spPr>
        <p:txBody>
          <a:bodyPr/>
          <a:lstStyle>
            <a:lvl1pPr marL="0" indent="0">
              <a:buNone/>
              <a:defRPr sz="1400" b="1">
                <a:solidFill>
                  <a:schemeClr val="accent4"/>
                </a:solidFill>
                <a:latin typeface="+mn-lt"/>
                <a:ea typeface="Open Sans" panose="020B0606030504020204" pitchFamily="34" charset="0"/>
                <a:cs typeface="Open Sans" panose="020B0606030504020204" pitchFamily="34" charset="0"/>
              </a:defRPr>
            </a:lvl1pPr>
          </a:lstStyle>
          <a:p>
            <a:pPr lvl="0"/>
            <a:r>
              <a:rPr lang="en-US"/>
              <a:t>Click to add subtitle</a:t>
            </a:r>
            <a:endParaRPr lang="en-GB"/>
          </a:p>
        </p:txBody>
      </p:sp>
      <p:sp>
        <p:nvSpPr>
          <p:cNvPr id="16" name="Text Placeholder 6">
            <a:extLst>
              <a:ext uri="{FF2B5EF4-FFF2-40B4-BE49-F238E27FC236}">
                <a16:creationId xmlns:a16="http://schemas.microsoft.com/office/drawing/2014/main" id="{8746604F-3030-4661-9DC4-50820C1AE4B6}"/>
              </a:ext>
            </a:extLst>
          </p:cNvPr>
          <p:cNvSpPr>
            <a:spLocks noGrp="1"/>
          </p:cNvSpPr>
          <p:nvPr>
            <p:ph type="body" sz="quarter" idx="31" hasCustomPrompt="1"/>
          </p:nvPr>
        </p:nvSpPr>
        <p:spPr>
          <a:xfrm>
            <a:off x="416848" y="482366"/>
            <a:ext cx="11259150" cy="397341"/>
          </a:xfrm>
          <a:prstGeom prst="rect">
            <a:avLst/>
          </a:prstGeom>
        </p:spPr>
        <p:txBody>
          <a:bodyPr/>
          <a:lstStyle>
            <a:lvl1pPr marL="0" indent="0">
              <a:buNone/>
              <a:defRPr sz="2000" b="1">
                <a:latin typeface="+mn-lt"/>
                <a:ea typeface="Open Sans" panose="020B0606030504020204" pitchFamily="34" charset="0"/>
                <a:cs typeface="Open Sans" panose="020B0606030504020204" pitchFamily="34" charset="0"/>
              </a:defRPr>
            </a:lvl1pPr>
          </a:lstStyle>
          <a:p>
            <a:pPr lvl="0"/>
            <a:r>
              <a:rPr lang="en-US"/>
              <a:t>Click to add title</a:t>
            </a:r>
            <a:endParaRPr lang="en-GB"/>
          </a:p>
        </p:txBody>
      </p:sp>
      <p:sp>
        <p:nvSpPr>
          <p:cNvPr id="2" name="Slide Number Placeholder 5">
            <a:extLst>
              <a:ext uri="{FF2B5EF4-FFF2-40B4-BE49-F238E27FC236}">
                <a16:creationId xmlns:a16="http://schemas.microsoft.com/office/drawing/2014/main" id="{CA1B7C34-5C30-6A63-C37A-63C0CF053B25}"/>
              </a:ext>
            </a:extLst>
          </p:cNvPr>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spTree>
    <p:extLst>
      <p:ext uri="{BB962C8B-B14F-4D97-AF65-F5344CB8AC3E}">
        <p14:creationId xmlns:p14="http://schemas.microsoft.com/office/powerpoint/2010/main" val="325099958"/>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mart art">
    <p:spTree>
      <p:nvGrpSpPr>
        <p:cNvPr id="1" name=""/>
        <p:cNvGrpSpPr/>
        <p:nvPr/>
      </p:nvGrpSpPr>
      <p:grpSpPr>
        <a:xfrm>
          <a:off x="0" y="0"/>
          <a:ext cx="0" cy="0"/>
          <a:chOff x="0" y="0"/>
          <a:chExt cx="0" cy="0"/>
        </a:xfrm>
      </p:grpSpPr>
      <p:sp>
        <p:nvSpPr>
          <p:cNvPr id="18" name="SmartArt Placeholder 2"/>
          <p:cNvSpPr>
            <a:spLocks noGrp="1"/>
          </p:cNvSpPr>
          <p:nvPr>
            <p:ph type="dgm" sz="quarter" idx="22" hasCustomPrompt="1"/>
          </p:nvPr>
        </p:nvSpPr>
        <p:spPr>
          <a:xfrm>
            <a:off x="516001" y="1597446"/>
            <a:ext cx="11159997" cy="4212805"/>
          </a:xfrm>
          <a:prstGeom prst="rect">
            <a:avLst/>
          </a:prstGeom>
        </p:spPr>
        <p:txBody>
          <a:bodyPr/>
          <a:lstStyle>
            <a:lvl1pPr>
              <a:defRPr sz="1400" baseline="0">
                <a:solidFill>
                  <a:schemeClr val="tx1">
                    <a:lumMod val="75000"/>
                    <a:lumOff val="25000"/>
                  </a:schemeClr>
                </a:solidFill>
              </a:defRPr>
            </a:lvl1pPr>
          </a:lstStyle>
          <a:p>
            <a:r>
              <a:rPr lang="en-GB"/>
              <a:t>Insert smart art</a:t>
            </a:r>
          </a:p>
        </p:txBody>
      </p:sp>
      <p:sp>
        <p:nvSpPr>
          <p:cNvPr id="16" name="Text Placeholder 3">
            <a:extLst>
              <a:ext uri="{FF2B5EF4-FFF2-40B4-BE49-F238E27FC236}">
                <a16:creationId xmlns:a16="http://schemas.microsoft.com/office/drawing/2014/main" id="{DB40BB8C-BD06-406A-BB78-CDC35F8B8820}"/>
              </a:ext>
            </a:extLst>
          </p:cNvPr>
          <p:cNvSpPr>
            <a:spLocks noGrp="1"/>
          </p:cNvSpPr>
          <p:nvPr>
            <p:ph type="body" sz="quarter" idx="32" hasCustomPrompt="1"/>
          </p:nvPr>
        </p:nvSpPr>
        <p:spPr>
          <a:xfrm>
            <a:off x="516001" y="6356349"/>
            <a:ext cx="2866246" cy="365125"/>
          </a:xfrm>
          <a:prstGeom prst="rect">
            <a:avLst/>
          </a:prstGeom>
        </p:spPr>
        <p:txBody>
          <a:bodyPr/>
          <a:lstStyle>
            <a:lvl1pPr marL="0" indent="0">
              <a:spcBef>
                <a:spcPts val="0"/>
              </a:spcBef>
              <a:spcAft>
                <a:spcPts val="0"/>
              </a:spcAft>
              <a:buNone/>
              <a:defRPr sz="1000" i="1" baseline="0">
                <a:latin typeface="+mn-lt"/>
              </a:defRPr>
            </a:lvl1pPr>
          </a:lstStyle>
          <a:p>
            <a:pPr lvl="0"/>
            <a:r>
              <a:rPr lang="en-US"/>
              <a:t>Insert sources/references</a:t>
            </a:r>
            <a:endParaRPr lang="en-GB"/>
          </a:p>
        </p:txBody>
      </p:sp>
      <p:sp>
        <p:nvSpPr>
          <p:cNvPr id="10" name="Text Placeholder 18">
            <a:extLst>
              <a:ext uri="{FF2B5EF4-FFF2-40B4-BE49-F238E27FC236}">
                <a16:creationId xmlns:a16="http://schemas.microsoft.com/office/drawing/2014/main" id="{A23F8DCA-CB57-407F-B20A-9040F7AD6AF6}"/>
              </a:ext>
            </a:extLst>
          </p:cNvPr>
          <p:cNvSpPr>
            <a:spLocks noGrp="1"/>
          </p:cNvSpPr>
          <p:nvPr>
            <p:ph type="body" sz="quarter" idx="21" hasCustomPrompt="1"/>
          </p:nvPr>
        </p:nvSpPr>
        <p:spPr>
          <a:xfrm>
            <a:off x="416848" y="910133"/>
            <a:ext cx="11259150" cy="506413"/>
          </a:xfrm>
          <a:prstGeom prst="rect">
            <a:avLst/>
          </a:prstGeom>
        </p:spPr>
        <p:txBody>
          <a:bodyPr/>
          <a:lstStyle>
            <a:lvl1pPr marL="0" indent="0">
              <a:buNone/>
              <a:defRPr sz="1400" b="1">
                <a:solidFill>
                  <a:schemeClr val="accent4"/>
                </a:solidFill>
                <a:latin typeface="+mn-lt"/>
                <a:ea typeface="Open Sans" panose="020B0606030504020204" pitchFamily="34" charset="0"/>
                <a:cs typeface="Open Sans" panose="020B0606030504020204" pitchFamily="34" charset="0"/>
              </a:defRPr>
            </a:lvl1pPr>
          </a:lstStyle>
          <a:p>
            <a:pPr lvl="0"/>
            <a:r>
              <a:rPr lang="en-US"/>
              <a:t>Click to add subtitle</a:t>
            </a:r>
            <a:endParaRPr lang="en-GB"/>
          </a:p>
        </p:txBody>
      </p:sp>
      <p:sp>
        <p:nvSpPr>
          <p:cNvPr id="11" name="Text Placeholder 6">
            <a:extLst>
              <a:ext uri="{FF2B5EF4-FFF2-40B4-BE49-F238E27FC236}">
                <a16:creationId xmlns:a16="http://schemas.microsoft.com/office/drawing/2014/main" id="{0FA93093-6445-439F-9100-9A1F100C1E5D}"/>
              </a:ext>
            </a:extLst>
          </p:cNvPr>
          <p:cNvSpPr>
            <a:spLocks noGrp="1"/>
          </p:cNvSpPr>
          <p:nvPr>
            <p:ph type="body" sz="quarter" idx="31" hasCustomPrompt="1"/>
          </p:nvPr>
        </p:nvSpPr>
        <p:spPr>
          <a:xfrm>
            <a:off x="416848" y="482366"/>
            <a:ext cx="11259150" cy="397341"/>
          </a:xfrm>
          <a:prstGeom prst="rect">
            <a:avLst/>
          </a:prstGeom>
        </p:spPr>
        <p:txBody>
          <a:bodyPr/>
          <a:lstStyle>
            <a:lvl1pPr marL="0" indent="0">
              <a:buNone/>
              <a:defRPr sz="2000" b="1">
                <a:latin typeface="+mn-lt"/>
                <a:ea typeface="Open Sans" panose="020B0606030504020204" pitchFamily="34" charset="0"/>
                <a:cs typeface="Open Sans" panose="020B0606030504020204" pitchFamily="34" charset="0"/>
              </a:defRPr>
            </a:lvl1pPr>
          </a:lstStyle>
          <a:p>
            <a:pPr lvl="0"/>
            <a:r>
              <a:rPr lang="en-US"/>
              <a:t>Click to add title</a:t>
            </a:r>
            <a:endParaRPr lang="en-GB"/>
          </a:p>
        </p:txBody>
      </p:sp>
      <p:sp>
        <p:nvSpPr>
          <p:cNvPr id="2" name="Slide Number Placeholder 5">
            <a:extLst>
              <a:ext uri="{FF2B5EF4-FFF2-40B4-BE49-F238E27FC236}">
                <a16:creationId xmlns:a16="http://schemas.microsoft.com/office/drawing/2014/main" id="{F15C21C4-6623-405C-6BAA-5FA0E6906C7D}"/>
              </a:ext>
            </a:extLst>
          </p:cNvPr>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spTree>
    <p:extLst>
      <p:ext uri="{BB962C8B-B14F-4D97-AF65-F5344CB8AC3E}">
        <p14:creationId xmlns:p14="http://schemas.microsoft.com/office/powerpoint/2010/main" val="2931088860"/>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rt - optional call out box for narrative">
    <p:spTree>
      <p:nvGrpSpPr>
        <p:cNvPr id="1" name=""/>
        <p:cNvGrpSpPr/>
        <p:nvPr/>
      </p:nvGrpSpPr>
      <p:grpSpPr>
        <a:xfrm>
          <a:off x="0" y="0"/>
          <a:ext cx="0" cy="0"/>
          <a:chOff x="0" y="0"/>
          <a:chExt cx="0" cy="0"/>
        </a:xfrm>
      </p:grpSpPr>
      <p:sp>
        <p:nvSpPr>
          <p:cNvPr id="9" name="Chart Placeholder 2"/>
          <p:cNvSpPr>
            <a:spLocks noGrp="1"/>
          </p:cNvSpPr>
          <p:nvPr>
            <p:ph type="chart" sz="quarter" idx="25"/>
          </p:nvPr>
        </p:nvSpPr>
        <p:spPr>
          <a:xfrm>
            <a:off x="516000" y="2135003"/>
            <a:ext cx="5579999" cy="3868786"/>
          </a:xfrm>
          <a:prstGeom prst="rect">
            <a:avLst/>
          </a:prstGeom>
        </p:spPr>
        <p:txBody>
          <a:bodyPr/>
          <a:lstStyle>
            <a:lvl1pPr marL="0" indent="0">
              <a:buNone/>
              <a:defRPr sz="1400"/>
            </a:lvl1pPr>
          </a:lstStyle>
          <a:p>
            <a:endParaRPr lang="en-GB"/>
          </a:p>
        </p:txBody>
      </p:sp>
      <p:sp>
        <p:nvSpPr>
          <p:cNvPr id="12" name="Text Placeholder 7"/>
          <p:cNvSpPr>
            <a:spLocks noGrp="1"/>
          </p:cNvSpPr>
          <p:nvPr>
            <p:ph type="body" sz="quarter" idx="26" hasCustomPrompt="1"/>
          </p:nvPr>
        </p:nvSpPr>
        <p:spPr>
          <a:xfrm>
            <a:off x="516001" y="1512009"/>
            <a:ext cx="10785740" cy="257097"/>
          </a:xfrm>
          <a:prstGeom prst="rect">
            <a:avLst/>
          </a:prstGeom>
        </p:spPr>
        <p:txBody>
          <a:bodyPr/>
          <a:lstStyle>
            <a:lvl1pPr marL="0" indent="0">
              <a:buNone/>
              <a:defRPr sz="1200" b="1" baseline="0"/>
            </a:lvl1pPr>
          </a:lstStyle>
          <a:p>
            <a:pPr lvl="0"/>
            <a:r>
              <a:rPr lang="en-US"/>
              <a:t>Insert chart heading (what is the chart)</a:t>
            </a:r>
            <a:endParaRPr lang="en-GB"/>
          </a:p>
        </p:txBody>
      </p:sp>
      <p:sp>
        <p:nvSpPr>
          <p:cNvPr id="13" name="Text Placeholder 7"/>
          <p:cNvSpPr>
            <a:spLocks noGrp="1"/>
          </p:cNvSpPr>
          <p:nvPr>
            <p:ph type="body" sz="quarter" idx="27" hasCustomPrompt="1"/>
          </p:nvPr>
        </p:nvSpPr>
        <p:spPr>
          <a:xfrm>
            <a:off x="516001" y="1798628"/>
            <a:ext cx="2225009" cy="247559"/>
          </a:xfrm>
          <a:prstGeom prst="rect">
            <a:avLst/>
          </a:prstGeom>
        </p:spPr>
        <p:txBody>
          <a:bodyPr/>
          <a:lstStyle>
            <a:lvl1pPr marL="0" indent="0">
              <a:buNone/>
              <a:defRPr sz="1050" b="0" baseline="0"/>
            </a:lvl1pPr>
          </a:lstStyle>
          <a:p>
            <a:r>
              <a:rPr lang="en-GB" sz="1100"/>
              <a:t>Chart units and time period</a:t>
            </a:r>
          </a:p>
        </p:txBody>
      </p:sp>
      <p:sp>
        <p:nvSpPr>
          <p:cNvPr id="18" name="Text Placeholder 19"/>
          <p:cNvSpPr>
            <a:spLocks noGrp="1"/>
          </p:cNvSpPr>
          <p:nvPr>
            <p:ph type="body" sz="quarter" idx="28"/>
          </p:nvPr>
        </p:nvSpPr>
        <p:spPr>
          <a:xfrm>
            <a:off x="6449962" y="2135004"/>
            <a:ext cx="4952490" cy="3868786"/>
          </a:xfrm>
          <a:prstGeom prst="rect">
            <a:avLst/>
          </a:prstGeom>
        </p:spPr>
        <p:txBody>
          <a:bodyPr/>
          <a:lstStyle>
            <a:lvl2pPr marL="384057" indent="-182885">
              <a:buClr>
                <a:schemeClr val="accent4"/>
              </a:buClr>
              <a:buFont typeface="Arial" panose="020B0604020202020204" pitchFamily="34" charset="0"/>
              <a:buChar char="•"/>
              <a:defRPr sz="1400">
                <a:solidFill>
                  <a:schemeClr val="tx1">
                    <a:lumMod val="75000"/>
                    <a:lumOff val="25000"/>
                  </a:schemeClr>
                </a:solidFill>
              </a:defRPr>
            </a:lvl2pPr>
          </a:lstStyle>
          <a:p>
            <a:pPr marL="201173" lvl="1" indent="0">
              <a:buNone/>
            </a:pPr>
            <a:endParaRPr lang="en-GB"/>
          </a:p>
        </p:txBody>
      </p:sp>
      <p:sp>
        <p:nvSpPr>
          <p:cNvPr id="22" name="Text Placeholder 3">
            <a:extLst>
              <a:ext uri="{FF2B5EF4-FFF2-40B4-BE49-F238E27FC236}">
                <a16:creationId xmlns:a16="http://schemas.microsoft.com/office/drawing/2014/main" id="{0F422F3B-878A-4D4F-95DF-5139E140926C}"/>
              </a:ext>
            </a:extLst>
          </p:cNvPr>
          <p:cNvSpPr>
            <a:spLocks noGrp="1"/>
          </p:cNvSpPr>
          <p:nvPr>
            <p:ph type="body" sz="quarter" idx="32" hasCustomPrompt="1"/>
          </p:nvPr>
        </p:nvSpPr>
        <p:spPr>
          <a:xfrm>
            <a:off x="516001" y="6356349"/>
            <a:ext cx="2866246" cy="365125"/>
          </a:xfrm>
          <a:prstGeom prst="rect">
            <a:avLst/>
          </a:prstGeom>
        </p:spPr>
        <p:txBody>
          <a:bodyPr/>
          <a:lstStyle>
            <a:lvl1pPr marL="0" indent="0">
              <a:spcBef>
                <a:spcPts val="0"/>
              </a:spcBef>
              <a:spcAft>
                <a:spcPts val="0"/>
              </a:spcAft>
              <a:buNone/>
              <a:defRPr sz="1000" i="1" baseline="0">
                <a:latin typeface="+mn-lt"/>
              </a:defRPr>
            </a:lvl1pPr>
          </a:lstStyle>
          <a:p>
            <a:pPr lvl="0"/>
            <a:r>
              <a:rPr lang="en-US"/>
              <a:t>Insert sources/references</a:t>
            </a:r>
            <a:endParaRPr lang="en-GB"/>
          </a:p>
        </p:txBody>
      </p:sp>
      <p:sp>
        <p:nvSpPr>
          <p:cNvPr id="10" name="Text Placeholder 18">
            <a:extLst>
              <a:ext uri="{FF2B5EF4-FFF2-40B4-BE49-F238E27FC236}">
                <a16:creationId xmlns:a16="http://schemas.microsoft.com/office/drawing/2014/main" id="{53D624AB-3A77-4CE2-A0B8-F4A7D7933FD1}"/>
              </a:ext>
            </a:extLst>
          </p:cNvPr>
          <p:cNvSpPr>
            <a:spLocks noGrp="1"/>
          </p:cNvSpPr>
          <p:nvPr>
            <p:ph type="body" sz="quarter" idx="21" hasCustomPrompt="1"/>
          </p:nvPr>
        </p:nvSpPr>
        <p:spPr>
          <a:xfrm>
            <a:off x="416848" y="910133"/>
            <a:ext cx="11259150" cy="506413"/>
          </a:xfrm>
          <a:prstGeom prst="rect">
            <a:avLst/>
          </a:prstGeom>
        </p:spPr>
        <p:txBody>
          <a:bodyPr/>
          <a:lstStyle>
            <a:lvl1pPr marL="0" indent="0">
              <a:buNone/>
              <a:defRPr sz="1400" b="1">
                <a:solidFill>
                  <a:schemeClr val="accent4"/>
                </a:solidFill>
                <a:latin typeface="+mn-lt"/>
                <a:ea typeface="Open Sans" panose="020B0606030504020204" pitchFamily="34" charset="0"/>
                <a:cs typeface="Open Sans" panose="020B0606030504020204" pitchFamily="34" charset="0"/>
              </a:defRPr>
            </a:lvl1pPr>
          </a:lstStyle>
          <a:p>
            <a:pPr lvl="0"/>
            <a:r>
              <a:rPr lang="en-US"/>
              <a:t>Click to add subtitle</a:t>
            </a:r>
            <a:endParaRPr lang="en-GB"/>
          </a:p>
        </p:txBody>
      </p:sp>
      <p:sp>
        <p:nvSpPr>
          <p:cNvPr id="11" name="Text Placeholder 6">
            <a:extLst>
              <a:ext uri="{FF2B5EF4-FFF2-40B4-BE49-F238E27FC236}">
                <a16:creationId xmlns:a16="http://schemas.microsoft.com/office/drawing/2014/main" id="{479B106F-5F83-4AA4-9ADA-878F3D1285F7}"/>
              </a:ext>
            </a:extLst>
          </p:cNvPr>
          <p:cNvSpPr>
            <a:spLocks noGrp="1"/>
          </p:cNvSpPr>
          <p:nvPr>
            <p:ph type="body" sz="quarter" idx="31" hasCustomPrompt="1"/>
          </p:nvPr>
        </p:nvSpPr>
        <p:spPr>
          <a:xfrm>
            <a:off x="416848" y="482366"/>
            <a:ext cx="11259150" cy="397341"/>
          </a:xfrm>
          <a:prstGeom prst="rect">
            <a:avLst/>
          </a:prstGeom>
        </p:spPr>
        <p:txBody>
          <a:bodyPr/>
          <a:lstStyle>
            <a:lvl1pPr marL="0" indent="0">
              <a:buNone/>
              <a:defRPr sz="2000" b="1">
                <a:latin typeface="+mn-lt"/>
                <a:ea typeface="Open Sans" panose="020B0606030504020204" pitchFamily="34" charset="0"/>
                <a:cs typeface="Open Sans" panose="020B0606030504020204" pitchFamily="34" charset="0"/>
              </a:defRPr>
            </a:lvl1pPr>
          </a:lstStyle>
          <a:p>
            <a:pPr lvl="0"/>
            <a:r>
              <a:rPr lang="en-US"/>
              <a:t>Click to add title</a:t>
            </a:r>
            <a:endParaRPr lang="en-GB"/>
          </a:p>
        </p:txBody>
      </p:sp>
      <p:sp>
        <p:nvSpPr>
          <p:cNvPr id="2" name="Slide Number Placeholder 5">
            <a:extLst>
              <a:ext uri="{FF2B5EF4-FFF2-40B4-BE49-F238E27FC236}">
                <a16:creationId xmlns:a16="http://schemas.microsoft.com/office/drawing/2014/main" id="{63F144A7-0FF6-DB65-CF50-04484EA44938}"/>
              </a:ext>
            </a:extLst>
          </p:cNvPr>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spTree>
    <p:extLst>
      <p:ext uri="{BB962C8B-B14F-4D97-AF65-F5344CB8AC3E}">
        <p14:creationId xmlns:p14="http://schemas.microsoft.com/office/powerpoint/2010/main" val="713229503"/>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ull page chart">
    <p:spTree>
      <p:nvGrpSpPr>
        <p:cNvPr id="1" name=""/>
        <p:cNvGrpSpPr/>
        <p:nvPr/>
      </p:nvGrpSpPr>
      <p:grpSpPr>
        <a:xfrm>
          <a:off x="0" y="0"/>
          <a:ext cx="0" cy="0"/>
          <a:chOff x="0" y="0"/>
          <a:chExt cx="0" cy="0"/>
        </a:xfrm>
      </p:grpSpPr>
      <p:sp>
        <p:nvSpPr>
          <p:cNvPr id="12" name="Text Placeholder 7"/>
          <p:cNvSpPr>
            <a:spLocks noGrp="1"/>
          </p:cNvSpPr>
          <p:nvPr>
            <p:ph type="body" sz="quarter" idx="25" hasCustomPrompt="1"/>
          </p:nvPr>
        </p:nvSpPr>
        <p:spPr>
          <a:xfrm>
            <a:off x="516001" y="1512478"/>
            <a:ext cx="5306646" cy="216555"/>
          </a:xfrm>
          <a:prstGeom prst="rect">
            <a:avLst/>
          </a:prstGeom>
        </p:spPr>
        <p:txBody>
          <a:bodyPr/>
          <a:lstStyle>
            <a:lvl1pPr marL="0" indent="0">
              <a:buNone/>
              <a:defRPr sz="1200" b="1" baseline="0"/>
            </a:lvl1pPr>
          </a:lstStyle>
          <a:p>
            <a:pPr lvl="0"/>
            <a:r>
              <a:rPr lang="en-US"/>
              <a:t>Insert chart heading (what is the chart)</a:t>
            </a:r>
            <a:endParaRPr lang="en-GB"/>
          </a:p>
        </p:txBody>
      </p:sp>
      <p:sp>
        <p:nvSpPr>
          <p:cNvPr id="6" name="Chart Placeholder 5"/>
          <p:cNvSpPr>
            <a:spLocks noGrp="1"/>
          </p:cNvSpPr>
          <p:nvPr>
            <p:ph type="chart" sz="quarter" idx="31"/>
          </p:nvPr>
        </p:nvSpPr>
        <p:spPr>
          <a:xfrm>
            <a:off x="516000" y="1824965"/>
            <a:ext cx="11159997" cy="3994545"/>
          </a:xfrm>
          <a:prstGeom prst="rect">
            <a:avLst/>
          </a:prstGeom>
        </p:spPr>
        <p:txBody>
          <a:bodyPr/>
          <a:lstStyle>
            <a:lvl1pPr marL="0" indent="0">
              <a:buNone/>
              <a:defRPr sz="1400"/>
            </a:lvl1pPr>
          </a:lstStyle>
          <a:p>
            <a:endParaRPr lang="en-GB"/>
          </a:p>
        </p:txBody>
      </p:sp>
      <p:sp>
        <p:nvSpPr>
          <p:cNvPr id="18" name="Text Placeholder 3">
            <a:extLst>
              <a:ext uri="{FF2B5EF4-FFF2-40B4-BE49-F238E27FC236}">
                <a16:creationId xmlns:a16="http://schemas.microsoft.com/office/drawing/2014/main" id="{C2A7E0CA-7DDB-466A-8480-1D08306239E4}"/>
              </a:ext>
            </a:extLst>
          </p:cNvPr>
          <p:cNvSpPr>
            <a:spLocks noGrp="1"/>
          </p:cNvSpPr>
          <p:nvPr>
            <p:ph type="body" sz="quarter" idx="33" hasCustomPrompt="1"/>
          </p:nvPr>
        </p:nvSpPr>
        <p:spPr>
          <a:xfrm>
            <a:off x="516001" y="6356349"/>
            <a:ext cx="2866246" cy="365125"/>
          </a:xfrm>
          <a:prstGeom prst="rect">
            <a:avLst/>
          </a:prstGeom>
        </p:spPr>
        <p:txBody>
          <a:bodyPr/>
          <a:lstStyle>
            <a:lvl1pPr marL="0" indent="0">
              <a:spcBef>
                <a:spcPts val="0"/>
              </a:spcBef>
              <a:spcAft>
                <a:spcPts val="0"/>
              </a:spcAft>
              <a:buNone/>
              <a:defRPr sz="1000" i="1" baseline="0">
                <a:latin typeface="+mn-lt"/>
              </a:defRPr>
            </a:lvl1pPr>
          </a:lstStyle>
          <a:p>
            <a:pPr lvl="0"/>
            <a:r>
              <a:rPr lang="en-US"/>
              <a:t>Insert sources/references</a:t>
            </a:r>
            <a:endParaRPr lang="en-GB"/>
          </a:p>
        </p:txBody>
      </p:sp>
      <p:sp>
        <p:nvSpPr>
          <p:cNvPr id="8" name="Text Placeholder 18">
            <a:extLst>
              <a:ext uri="{FF2B5EF4-FFF2-40B4-BE49-F238E27FC236}">
                <a16:creationId xmlns:a16="http://schemas.microsoft.com/office/drawing/2014/main" id="{37628359-2A59-47B8-8AB5-12A5831CF148}"/>
              </a:ext>
            </a:extLst>
          </p:cNvPr>
          <p:cNvSpPr>
            <a:spLocks noGrp="1"/>
          </p:cNvSpPr>
          <p:nvPr>
            <p:ph type="body" sz="quarter" idx="21" hasCustomPrompt="1"/>
          </p:nvPr>
        </p:nvSpPr>
        <p:spPr>
          <a:xfrm>
            <a:off x="416848" y="910133"/>
            <a:ext cx="11259150" cy="506413"/>
          </a:xfrm>
          <a:prstGeom prst="rect">
            <a:avLst/>
          </a:prstGeom>
        </p:spPr>
        <p:txBody>
          <a:bodyPr/>
          <a:lstStyle>
            <a:lvl1pPr marL="0" indent="0">
              <a:buNone/>
              <a:defRPr sz="1400" b="1">
                <a:solidFill>
                  <a:schemeClr val="accent4"/>
                </a:solidFill>
                <a:latin typeface="+mn-lt"/>
                <a:ea typeface="Open Sans" panose="020B0606030504020204" pitchFamily="34" charset="0"/>
                <a:cs typeface="Open Sans" panose="020B0606030504020204" pitchFamily="34" charset="0"/>
              </a:defRPr>
            </a:lvl1pPr>
          </a:lstStyle>
          <a:p>
            <a:pPr lvl="0"/>
            <a:r>
              <a:rPr lang="en-US"/>
              <a:t>Click to add subtitle</a:t>
            </a:r>
            <a:endParaRPr lang="en-GB"/>
          </a:p>
        </p:txBody>
      </p:sp>
      <p:sp>
        <p:nvSpPr>
          <p:cNvPr id="10" name="Text Placeholder 6">
            <a:extLst>
              <a:ext uri="{FF2B5EF4-FFF2-40B4-BE49-F238E27FC236}">
                <a16:creationId xmlns:a16="http://schemas.microsoft.com/office/drawing/2014/main" id="{4421AC25-324E-4B62-829E-FFA96BDB4D6C}"/>
              </a:ext>
            </a:extLst>
          </p:cNvPr>
          <p:cNvSpPr>
            <a:spLocks noGrp="1"/>
          </p:cNvSpPr>
          <p:nvPr>
            <p:ph type="body" sz="quarter" idx="34" hasCustomPrompt="1"/>
          </p:nvPr>
        </p:nvSpPr>
        <p:spPr>
          <a:xfrm>
            <a:off x="416848" y="482366"/>
            <a:ext cx="11259150" cy="397341"/>
          </a:xfrm>
          <a:prstGeom prst="rect">
            <a:avLst/>
          </a:prstGeom>
        </p:spPr>
        <p:txBody>
          <a:bodyPr/>
          <a:lstStyle>
            <a:lvl1pPr marL="0" indent="0">
              <a:buNone/>
              <a:defRPr sz="2000" b="1">
                <a:latin typeface="+mn-lt"/>
                <a:ea typeface="Open Sans" panose="020B0606030504020204" pitchFamily="34" charset="0"/>
                <a:cs typeface="Open Sans" panose="020B0606030504020204" pitchFamily="34" charset="0"/>
              </a:defRPr>
            </a:lvl1pPr>
          </a:lstStyle>
          <a:p>
            <a:pPr lvl="0"/>
            <a:r>
              <a:rPr lang="en-US"/>
              <a:t>Click to add title</a:t>
            </a:r>
            <a:endParaRPr lang="en-GB"/>
          </a:p>
        </p:txBody>
      </p:sp>
      <p:sp>
        <p:nvSpPr>
          <p:cNvPr id="2" name="Slide Number Placeholder 5">
            <a:extLst>
              <a:ext uri="{FF2B5EF4-FFF2-40B4-BE49-F238E27FC236}">
                <a16:creationId xmlns:a16="http://schemas.microsoft.com/office/drawing/2014/main" id="{E6D0E6D7-98A1-1CFD-8BD0-CAC44392103C}"/>
              </a:ext>
            </a:extLst>
          </p:cNvPr>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spTree>
    <p:extLst>
      <p:ext uri="{BB962C8B-B14F-4D97-AF65-F5344CB8AC3E}">
        <p14:creationId xmlns:p14="http://schemas.microsoft.com/office/powerpoint/2010/main" val="1808075698"/>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 page table">
    <p:spTree>
      <p:nvGrpSpPr>
        <p:cNvPr id="1" name=""/>
        <p:cNvGrpSpPr/>
        <p:nvPr/>
      </p:nvGrpSpPr>
      <p:grpSpPr>
        <a:xfrm>
          <a:off x="0" y="0"/>
          <a:ext cx="0" cy="0"/>
          <a:chOff x="0" y="0"/>
          <a:chExt cx="0" cy="0"/>
        </a:xfrm>
      </p:grpSpPr>
      <p:sp>
        <p:nvSpPr>
          <p:cNvPr id="16" name="Table Placeholder 3"/>
          <p:cNvSpPr>
            <a:spLocks noGrp="1"/>
          </p:cNvSpPr>
          <p:nvPr>
            <p:ph type="tbl" sz="quarter" idx="22"/>
          </p:nvPr>
        </p:nvSpPr>
        <p:spPr>
          <a:xfrm>
            <a:off x="516001" y="1824965"/>
            <a:ext cx="11159997" cy="4000101"/>
          </a:xfrm>
          <a:prstGeom prst="rect">
            <a:avLst/>
          </a:prstGeom>
        </p:spPr>
        <p:txBody>
          <a:bodyPr/>
          <a:lstStyle>
            <a:lvl1pPr marL="0" indent="0">
              <a:buNone/>
              <a:defRPr sz="1400"/>
            </a:lvl1pPr>
          </a:lstStyle>
          <a:p>
            <a:endParaRPr lang="en-GB"/>
          </a:p>
        </p:txBody>
      </p:sp>
      <p:sp>
        <p:nvSpPr>
          <p:cNvPr id="19" name="Text Placeholder 3">
            <a:extLst>
              <a:ext uri="{FF2B5EF4-FFF2-40B4-BE49-F238E27FC236}">
                <a16:creationId xmlns:a16="http://schemas.microsoft.com/office/drawing/2014/main" id="{BE2958A0-1AC6-487D-B79F-6D5DBDC81452}"/>
              </a:ext>
            </a:extLst>
          </p:cNvPr>
          <p:cNvSpPr>
            <a:spLocks noGrp="1"/>
          </p:cNvSpPr>
          <p:nvPr>
            <p:ph type="body" sz="quarter" idx="32" hasCustomPrompt="1"/>
          </p:nvPr>
        </p:nvSpPr>
        <p:spPr>
          <a:xfrm>
            <a:off x="516001" y="6356349"/>
            <a:ext cx="2866246" cy="365125"/>
          </a:xfrm>
          <a:prstGeom prst="rect">
            <a:avLst/>
          </a:prstGeom>
        </p:spPr>
        <p:txBody>
          <a:bodyPr/>
          <a:lstStyle>
            <a:lvl1pPr marL="0" indent="0">
              <a:spcBef>
                <a:spcPts val="0"/>
              </a:spcBef>
              <a:spcAft>
                <a:spcPts val="0"/>
              </a:spcAft>
              <a:buNone/>
              <a:defRPr sz="1000" i="1" baseline="0">
                <a:latin typeface="+mn-lt"/>
              </a:defRPr>
            </a:lvl1pPr>
          </a:lstStyle>
          <a:p>
            <a:pPr lvl="0"/>
            <a:r>
              <a:rPr lang="en-US"/>
              <a:t>Insert sources/references</a:t>
            </a:r>
            <a:endParaRPr lang="en-GB"/>
          </a:p>
        </p:txBody>
      </p:sp>
      <p:sp>
        <p:nvSpPr>
          <p:cNvPr id="20" name="Text Placeholder 7">
            <a:extLst>
              <a:ext uri="{FF2B5EF4-FFF2-40B4-BE49-F238E27FC236}">
                <a16:creationId xmlns:a16="http://schemas.microsoft.com/office/drawing/2014/main" id="{7CC9348F-F1D4-4F7F-9FB0-2921347466D7}"/>
              </a:ext>
            </a:extLst>
          </p:cNvPr>
          <p:cNvSpPr>
            <a:spLocks noGrp="1"/>
          </p:cNvSpPr>
          <p:nvPr>
            <p:ph type="body" sz="quarter" idx="25" hasCustomPrompt="1"/>
          </p:nvPr>
        </p:nvSpPr>
        <p:spPr>
          <a:xfrm>
            <a:off x="516001" y="1512478"/>
            <a:ext cx="5306646" cy="216555"/>
          </a:xfrm>
          <a:prstGeom prst="rect">
            <a:avLst/>
          </a:prstGeom>
        </p:spPr>
        <p:txBody>
          <a:bodyPr/>
          <a:lstStyle>
            <a:lvl1pPr marL="0" indent="0">
              <a:buNone/>
              <a:defRPr sz="1200" b="1" baseline="0"/>
            </a:lvl1pPr>
          </a:lstStyle>
          <a:p>
            <a:pPr lvl="0"/>
            <a:r>
              <a:rPr lang="en-US"/>
              <a:t>Insert chart heading (what is the chart)</a:t>
            </a:r>
            <a:endParaRPr lang="en-GB"/>
          </a:p>
        </p:txBody>
      </p:sp>
      <p:sp>
        <p:nvSpPr>
          <p:cNvPr id="8" name="Text Placeholder 18">
            <a:extLst>
              <a:ext uri="{FF2B5EF4-FFF2-40B4-BE49-F238E27FC236}">
                <a16:creationId xmlns:a16="http://schemas.microsoft.com/office/drawing/2014/main" id="{AC7A4676-88EC-4C6A-9D14-6D3296B39D61}"/>
              </a:ext>
            </a:extLst>
          </p:cNvPr>
          <p:cNvSpPr>
            <a:spLocks noGrp="1"/>
          </p:cNvSpPr>
          <p:nvPr>
            <p:ph type="body" sz="quarter" idx="21" hasCustomPrompt="1"/>
          </p:nvPr>
        </p:nvSpPr>
        <p:spPr>
          <a:xfrm>
            <a:off x="416848" y="910133"/>
            <a:ext cx="11259150" cy="506413"/>
          </a:xfrm>
          <a:prstGeom prst="rect">
            <a:avLst/>
          </a:prstGeom>
        </p:spPr>
        <p:txBody>
          <a:bodyPr/>
          <a:lstStyle>
            <a:lvl1pPr marL="0" indent="0">
              <a:buNone/>
              <a:defRPr sz="1400" b="1">
                <a:solidFill>
                  <a:schemeClr val="accent4"/>
                </a:solidFill>
                <a:latin typeface="+mn-lt"/>
                <a:ea typeface="Open Sans" panose="020B0606030504020204" pitchFamily="34" charset="0"/>
                <a:cs typeface="Open Sans" panose="020B0606030504020204" pitchFamily="34" charset="0"/>
              </a:defRPr>
            </a:lvl1pPr>
          </a:lstStyle>
          <a:p>
            <a:pPr lvl="0"/>
            <a:r>
              <a:rPr lang="en-US"/>
              <a:t>Click to add subtitle</a:t>
            </a:r>
            <a:endParaRPr lang="en-GB"/>
          </a:p>
        </p:txBody>
      </p:sp>
      <p:sp>
        <p:nvSpPr>
          <p:cNvPr id="9" name="Text Placeholder 6">
            <a:extLst>
              <a:ext uri="{FF2B5EF4-FFF2-40B4-BE49-F238E27FC236}">
                <a16:creationId xmlns:a16="http://schemas.microsoft.com/office/drawing/2014/main" id="{09B41A6D-C021-4989-93DE-2B9294B5801A}"/>
              </a:ext>
            </a:extLst>
          </p:cNvPr>
          <p:cNvSpPr>
            <a:spLocks noGrp="1"/>
          </p:cNvSpPr>
          <p:nvPr>
            <p:ph type="body" sz="quarter" idx="31" hasCustomPrompt="1"/>
          </p:nvPr>
        </p:nvSpPr>
        <p:spPr>
          <a:xfrm>
            <a:off x="416848" y="482366"/>
            <a:ext cx="11259150" cy="397341"/>
          </a:xfrm>
          <a:prstGeom prst="rect">
            <a:avLst/>
          </a:prstGeom>
        </p:spPr>
        <p:txBody>
          <a:bodyPr/>
          <a:lstStyle>
            <a:lvl1pPr marL="0" indent="0">
              <a:buNone/>
              <a:defRPr sz="2000" b="1">
                <a:latin typeface="+mn-lt"/>
                <a:ea typeface="Open Sans" panose="020B0606030504020204" pitchFamily="34" charset="0"/>
                <a:cs typeface="Open Sans" panose="020B0606030504020204" pitchFamily="34" charset="0"/>
              </a:defRPr>
            </a:lvl1pPr>
          </a:lstStyle>
          <a:p>
            <a:pPr lvl="0"/>
            <a:r>
              <a:rPr lang="en-US"/>
              <a:t>Click to add title</a:t>
            </a:r>
            <a:endParaRPr lang="en-GB"/>
          </a:p>
        </p:txBody>
      </p:sp>
      <p:sp>
        <p:nvSpPr>
          <p:cNvPr id="2" name="Slide Number Placeholder 5">
            <a:extLst>
              <a:ext uri="{FF2B5EF4-FFF2-40B4-BE49-F238E27FC236}">
                <a16:creationId xmlns:a16="http://schemas.microsoft.com/office/drawing/2014/main" id="{54FB067B-CEA3-8AA9-0A4B-CDFBF26C5783}"/>
              </a:ext>
            </a:extLst>
          </p:cNvPr>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spTree>
    <p:extLst>
      <p:ext uri="{BB962C8B-B14F-4D97-AF65-F5344CB8AC3E}">
        <p14:creationId xmlns:p14="http://schemas.microsoft.com/office/powerpoint/2010/main" val="2771477696"/>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amp; summary">
    <p:spTree>
      <p:nvGrpSpPr>
        <p:cNvPr id="1" name=""/>
        <p:cNvGrpSpPr/>
        <p:nvPr/>
      </p:nvGrpSpPr>
      <p:grpSpPr>
        <a:xfrm>
          <a:off x="0" y="0"/>
          <a:ext cx="0" cy="0"/>
          <a:chOff x="0" y="0"/>
          <a:chExt cx="0" cy="0"/>
        </a:xfrm>
      </p:grpSpPr>
      <p:sp>
        <p:nvSpPr>
          <p:cNvPr id="3" name="Chart Placeholder 2"/>
          <p:cNvSpPr>
            <a:spLocks noGrp="1"/>
          </p:cNvSpPr>
          <p:nvPr>
            <p:ph type="chart" sz="quarter" idx="31"/>
          </p:nvPr>
        </p:nvSpPr>
        <p:spPr>
          <a:xfrm>
            <a:off x="516002" y="1824965"/>
            <a:ext cx="5478398" cy="4359526"/>
          </a:xfrm>
          <a:prstGeom prst="rect">
            <a:avLst/>
          </a:prstGeom>
        </p:spPr>
        <p:txBody>
          <a:bodyPr/>
          <a:lstStyle>
            <a:lvl1pPr marL="0" indent="0">
              <a:buNone/>
              <a:defRPr sz="1400">
                <a:solidFill>
                  <a:schemeClr val="tx1">
                    <a:lumMod val="75000"/>
                    <a:lumOff val="25000"/>
                  </a:schemeClr>
                </a:solidFill>
              </a:defRPr>
            </a:lvl1pPr>
          </a:lstStyle>
          <a:p>
            <a:endParaRPr lang="en-GB"/>
          </a:p>
        </p:txBody>
      </p:sp>
      <p:sp>
        <p:nvSpPr>
          <p:cNvPr id="5" name="Text Placeholder 4"/>
          <p:cNvSpPr>
            <a:spLocks noGrp="1"/>
          </p:cNvSpPr>
          <p:nvPr>
            <p:ph type="body" sz="quarter" idx="32"/>
          </p:nvPr>
        </p:nvSpPr>
        <p:spPr>
          <a:xfrm>
            <a:off x="6201841" y="1835117"/>
            <a:ext cx="5200808" cy="4349374"/>
          </a:xfrm>
          <a:prstGeom prst="rect">
            <a:avLst/>
          </a:prstGeom>
        </p:spPr>
        <p:txBody>
          <a:bodyPr/>
          <a:lstStyle>
            <a:lvl1pPr>
              <a:defRPr sz="1400">
                <a:solidFill>
                  <a:schemeClr val="tx1">
                    <a:lumMod val="75000"/>
                    <a:lumOff val="25000"/>
                  </a:schemeClr>
                </a:solidFill>
              </a:defRPr>
            </a:lvl1pPr>
            <a:lvl2pPr marL="384057" indent="-182885">
              <a:buClr>
                <a:schemeClr val="accent4"/>
              </a:buClr>
              <a:buFont typeface="Arial" panose="020B0604020202020204" pitchFamily="34" charset="0"/>
              <a:buChar char="•"/>
              <a:defRPr sz="1400">
                <a:solidFill>
                  <a:schemeClr val="tx1">
                    <a:lumMod val="75000"/>
                    <a:lumOff val="25000"/>
                  </a:schemeClr>
                </a:solidFill>
              </a:defRPr>
            </a:lvl2pPr>
            <a:lvl3pPr marL="566942" indent="-182885">
              <a:buClr>
                <a:schemeClr val="accent4"/>
              </a:buClr>
              <a:buFont typeface="Arial" panose="020B0604020202020204" pitchFamily="34" charset="0"/>
              <a:buChar char="•"/>
              <a:defRPr>
                <a:solidFill>
                  <a:schemeClr val="tx1">
                    <a:lumMod val="75000"/>
                    <a:lumOff val="25000"/>
                  </a:schemeClr>
                </a:solidFill>
              </a:defRPr>
            </a:lvl3pPr>
            <a:lvl4pPr marL="749827" indent="-182885">
              <a:buClr>
                <a:schemeClr val="accent4"/>
              </a:buClr>
              <a:buFont typeface="Arial" panose="020B0604020202020204" pitchFamily="34" charset="0"/>
              <a:buChar char="•"/>
              <a:defRPr>
                <a:solidFill>
                  <a:schemeClr val="tx1">
                    <a:lumMod val="75000"/>
                    <a:lumOff val="25000"/>
                  </a:schemeClr>
                </a:solidFill>
              </a:defRPr>
            </a:lvl4pPr>
            <a:lvl5pPr marL="932711" indent="-182885">
              <a:buClr>
                <a:schemeClr val="accent4"/>
              </a:buClr>
              <a:buFont typeface="Arial" panose="020B0604020202020204" pitchFamily="34" charset="0"/>
              <a:buChar cha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3">
            <a:extLst>
              <a:ext uri="{FF2B5EF4-FFF2-40B4-BE49-F238E27FC236}">
                <a16:creationId xmlns:a16="http://schemas.microsoft.com/office/drawing/2014/main" id="{413F7C3B-F2F7-4C9B-9926-0CAEA2D64B47}"/>
              </a:ext>
            </a:extLst>
          </p:cNvPr>
          <p:cNvSpPr>
            <a:spLocks noGrp="1"/>
          </p:cNvSpPr>
          <p:nvPr>
            <p:ph type="body" sz="quarter" idx="34" hasCustomPrompt="1"/>
          </p:nvPr>
        </p:nvSpPr>
        <p:spPr>
          <a:xfrm>
            <a:off x="516001" y="6356349"/>
            <a:ext cx="2866246" cy="365125"/>
          </a:xfrm>
          <a:prstGeom prst="rect">
            <a:avLst/>
          </a:prstGeom>
        </p:spPr>
        <p:txBody>
          <a:bodyPr/>
          <a:lstStyle>
            <a:lvl1pPr marL="0" indent="0">
              <a:spcBef>
                <a:spcPts val="0"/>
              </a:spcBef>
              <a:spcAft>
                <a:spcPts val="0"/>
              </a:spcAft>
              <a:buNone/>
              <a:defRPr sz="1000" i="1" baseline="0">
                <a:latin typeface="+mn-lt"/>
              </a:defRPr>
            </a:lvl1pPr>
          </a:lstStyle>
          <a:p>
            <a:pPr lvl="0"/>
            <a:r>
              <a:rPr lang="en-US"/>
              <a:t>Insert sources/references</a:t>
            </a:r>
            <a:endParaRPr lang="en-GB"/>
          </a:p>
        </p:txBody>
      </p:sp>
      <p:sp>
        <p:nvSpPr>
          <p:cNvPr id="16" name="Text Placeholder 7">
            <a:extLst>
              <a:ext uri="{FF2B5EF4-FFF2-40B4-BE49-F238E27FC236}">
                <a16:creationId xmlns:a16="http://schemas.microsoft.com/office/drawing/2014/main" id="{30D5ACDD-B016-4A66-962A-7286996EB46C}"/>
              </a:ext>
            </a:extLst>
          </p:cNvPr>
          <p:cNvSpPr>
            <a:spLocks noGrp="1"/>
          </p:cNvSpPr>
          <p:nvPr>
            <p:ph type="body" sz="quarter" idx="35" hasCustomPrompt="1"/>
          </p:nvPr>
        </p:nvSpPr>
        <p:spPr>
          <a:xfrm>
            <a:off x="516001" y="1512478"/>
            <a:ext cx="5306646" cy="216555"/>
          </a:xfrm>
          <a:prstGeom prst="rect">
            <a:avLst/>
          </a:prstGeom>
        </p:spPr>
        <p:txBody>
          <a:bodyPr/>
          <a:lstStyle>
            <a:lvl1pPr marL="0" indent="0">
              <a:buNone/>
              <a:defRPr sz="1200" b="1" baseline="0"/>
            </a:lvl1pPr>
          </a:lstStyle>
          <a:p>
            <a:pPr lvl="0"/>
            <a:r>
              <a:rPr lang="en-US"/>
              <a:t>Insert chart heading (what is the chart)</a:t>
            </a:r>
            <a:endParaRPr lang="en-GB"/>
          </a:p>
        </p:txBody>
      </p:sp>
      <p:sp>
        <p:nvSpPr>
          <p:cNvPr id="9" name="Text Placeholder 18">
            <a:extLst>
              <a:ext uri="{FF2B5EF4-FFF2-40B4-BE49-F238E27FC236}">
                <a16:creationId xmlns:a16="http://schemas.microsoft.com/office/drawing/2014/main" id="{4F56B8AC-5491-47D5-9177-573E5E915EFF}"/>
              </a:ext>
            </a:extLst>
          </p:cNvPr>
          <p:cNvSpPr>
            <a:spLocks noGrp="1"/>
          </p:cNvSpPr>
          <p:nvPr>
            <p:ph type="body" sz="quarter" idx="21" hasCustomPrompt="1"/>
          </p:nvPr>
        </p:nvSpPr>
        <p:spPr>
          <a:xfrm>
            <a:off x="416848" y="910133"/>
            <a:ext cx="11259150" cy="506413"/>
          </a:xfrm>
          <a:prstGeom prst="rect">
            <a:avLst/>
          </a:prstGeom>
        </p:spPr>
        <p:txBody>
          <a:bodyPr/>
          <a:lstStyle>
            <a:lvl1pPr marL="0" indent="0">
              <a:buNone/>
              <a:defRPr sz="1400" b="1">
                <a:solidFill>
                  <a:schemeClr val="accent4"/>
                </a:solidFill>
                <a:latin typeface="+mn-lt"/>
                <a:ea typeface="Open Sans" panose="020B0606030504020204" pitchFamily="34" charset="0"/>
                <a:cs typeface="Open Sans" panose="020B0606030504020204" pitchFamily="34" charset="0"/>
              </a:defRPr>
            </a:lvl1pPr>
          </a:lstStyle>
          <a:p>
            <a:pPr lvl="0"/>
            <a:r>
              <a:rPr lang="en-US"/>
              <a:t>Click to add subtitle</a:t>
            </a:r>
            <a:endParaRPr lang="en-GB"/>
          </a:p>
        </p:txBody>
      </p:sp>
      <p:sp>
        <p:nvSpPr>
          <p:cNvPr id="10" name="Text Placeholder 6">
            <a:extLst>
              <a:ext uri="{FF2B5EF4-FFF2-40B4-BE49-F238E27FC236}">
                <a16:creationId xmlns:a16="http://schemas.microsoft.com/office/drawing/2014/main" id="{C6869EB8-F0BF-42A5-8E63-86C64682E330}"/>
              </a:ext>
            </a:extLst>
          </p:cNvPr>
          <p:cNvSpPr>
            <a:spLocks noGrp="1"/>
          </p:cNvSpPr>
          <p:nvPr>
            <p:ph type="body" sz="quarter" idx="36" hasCustomPrompt="1"/>
          </p:nvPr>
        </p:nvSpPr>
        <p:spPr>
          <a:xfrm>
            <a:off x="416848" y="482366"/>
            <a:ext cx="11259150" cy="397341"/>
          </a:xfrm>
          <a:prstGeom prst="rect">
            <a:avLst/>
          </a:prstGeom>
        </p:spPr>
        <p:txBody>
          <a:bodyPr/>
          <a:lstStyle>
            <a:lvl1pPr marL="0" indent="0">
              <a:buNone/>
              <a:defRPr sz="2000" b="1">
                <a:latin typeface="+mn-lt"/>
                <a:ea typeface="Open Sans" panose="020B0606030504020204" pitchFamily="34" charset="0"/>
                <a:cs typeface="Open Sans" panose="020B0606030504020204" pitchFamily="34" charset="0"/>
              </a:defRPr>
            </a:lvl1pPr>
          </a:lstStyle>
          <a:p>
            <a:pPr lvl="0"/>
            <a:r>
              <a:rPr lang="en-US"/>
              <a:t>Click to add title</a:t>
            </a:r>
            <a:endParaRPr lang="en-GB"/>
          </a:p>
        </p:txBody>
      </p:sp>
      <p:sp>
        <p:nvSpPr>
          <p:cNvPr id="2" name="Slide Number Placeholder 5">
            <a:extLst>
              <a:ext uri="{FF2B5EF4-FFF2-40B4-BE49-F238E27FC236}">
                <a16:creationId xmlns:a16="http://schemas.microsoft.com/office/drawing/2014/main" id="{19CADD03-A3EA-E563-1D6F-1306BA99FA49}"/>
              </a:ext>
            </a:extLst>
          </p:cNvPr>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spTree>
    <p:extLst>
      <p:ext uri="{BB962C8B-B14F-4D97-AF65-F5344CB8AC3E}">
        <p14:creationId xmlns:p14="http://schemas.microsoft.com/office/powerpoint/2010/main" val="4127738258"/>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Column Chart">
    <p:spTree>
      <p:nvGrpSpPr>
        <p:cNvPr id="1" name=""/>
        <p:cNvGrpSpPr/>
        <p:nvPr/>
      </p:nvGrpSpPr>
      <p:grpSpPr>
        <a:xfrm>
          <a:off x="0" y="0"/>
          <a:ext cx="0" cy="0"/>
          <a:chOff x="0" y="0"/>
          <a:chExt cx="0" cy="0"/>
        </a:xfrm>
      </p:grpSpPr>
      <p:sp>
        <p:nvSpPr>
          <p:cNvPr id="11" name="Chart Placeholder 2"/>
          <p:cNvSpPr>
            <a:spLocks noGrp="1"/>
          </p:cNvSpPr>
          <p:nvPr>
            <p:ph type="chart" sz="quarter" idx="24"/>
          </p:nvPr>
        </p:nvSpPr>
        <p:spPr>
          <a:xfrm>
            <a:off x="516002" y="1824965"/>
            <a:ext cx="5306644" cy="4010686"/>
          </a:xfrm>
          <a:prstGeom prst="rect">
            <a:avLst/>
          </a:prstGeom>
        </p:spPr>
        <p:txBody>
          <a:bodyPr/>
          <a:lstStyle>
            <a:lvl1pPr marL="0" indent="0">
              <a:buNone/>
              <a:defRPr sz="1200">
                <a:solidFill>
                  <a:schemeClr val="tx1">
                    <a:lumMod val="75000"/>
                    <a:lumOff val="25000"/>
                  </a:schemeClr>
                </a:solidFill>
              </a:defRPr>
            </a:lvl1pPr>
          </a:lstStyle>
          <a:p>
            <a:endParaRPr lang="en-GB"/>
          </a:p>
        </p:txBody>
      </p:sp>
      <p:sp>
        <p:nvSpPr>
          <p:cNvPr id="14" name="Chart Placeholder 2"/>
          <p:cNvSpPr>
            <a:spLocks noGrp="1"/>
          </p:cNvSpPr>
          <p:nvPr>
            <p:ph type="chart" sz="quarter" idx="27"/>
          </p:nvPr>
        </p:nvSpPr>
        <p:spPr>
          <a:xfrm>
            <a:off x="6369354" y="1824965"/>
            <a:ext cx="5306644" cy="4010686"/>
          </a:xfrm>
          <a:prstGeom prst="rect">
            <a:avLst/>
          </a:prstGeom>
        </p:spPr>
        <p:txBody>
          <a:bodyPr/>
          <a:lstStyle>
            <a:lvl1pPr marL="0" indent="0">
              <a:buNone/>
              <a:defRPr sz="1200">
                <a:solidFill>
                  <a:schemeClr val="tx1">
                    <a:lumMod val="75000"/>
                    <a:lumOff val="25000"/>
                  </a:schemeClr>
                </a:solidFill>
              </a:defRPr>
            </a:lvl1pPr>
          </a:lstStyle>
          <a:p>
            <a:endParaRPr lang="en-GB"/>
          </a:p>
        </p:txBody>
      </p:sp>
      <p:sp>
        <p:nvSpPr>
          <p:cNvPr id="20" name="Text Placeholder 3">
            <a:extLst>
              <a:ext uri="{FF2B5EF4-FFF2-40B4-BE49-F238E27FC236}">
                <a16:creationId xmlns:a16="http://schemas.microsoft.com/office/drawing/2014/main" id="{8FC0789E-4E5B-4B86-B6F6-696CAE757A5C}"/>
              </a:ext>
            </a:extLst>
          </p:cNvPr>
          <p:cNvSpPr>
            <a:spLocks noGrp="1"/>
          </p:cNvSpPr>
          <p:nvPr>
            <p:ph type="body" sz="quarter" idx="33" hasCustomPrompt="1"/>
          </p:nvPr>
        </p:nvSpPr>
        <p:spPr>
          <a:xfrm>
            <a:off x="516001" y="6356349"/>
            <a:ext cx="2866246" cy="365125"/>
          </a:xfrm>
          <a:prstGeom prst="rect">
            <a:avLst/>
          </a:prstGeom>
        </p:spPr>
        <p:txBody>
          <a:bodyPr/>
          <a:lstStyle>
            <a:lvl1pPr marL="0" indent="0">
              <a:spcBef>
                <a:spcPts val="0"/>
              </a:spcBef>
              <a:spcAft>
                <a:spcPts val="0"/>
              </a:spcAft>
              <a:buNone/>
              <a:defRPr sz="1000" i="1" baseline="0">
                <a:latin typeface="+mn-lt"/>
              </a:defRPr>
            </a:lvl1pPr>
          </a:lstStyle>
          <a:p>
            <a:pPr lvl="0"/>
            <a:r>
              <a:rPr lang="en-US"/>
              <a:t>Insert sources/references</a:t>
            </a:r>
            <a:endParaRPr lang="en-GB"/>
          </a:p>
        </p:txBody>
      </p:sp>
      <p:sp>
        <p:nvSpPr>
          <p:cNvPr id="21" name="Text Placeholder 7">
            <a:extLst>
              <a:ext uri="{FF2B5EF4-FFF2-40B4-BE49-F238E27FC236}">
                <a16:creationId xmlns:a16="http://schemas.microsoft.com/office/drawing/2014/main" id="{63A1C658-A03A-447B-AE41-A12CB16AC4A9}"/>
              </a:ext>
            </a:extLst>
          </p:cNvPr>
          <p:cNvSpPr>
            <a:spLocks noGrp="1"/>
          </p:cNvSpPr>
          <p:nvPr>
            <p:ph type="body" sz="quarter" idx="34" hasCustomPrompt="1"/>
          </p:nvPr>
        </p:nvSpPr>
        <p:spPr>
          <a:xfrm>
            <a:off x="516001" y="1512478"/>
            <a:ext cx="5306646" cy="216555"/>
          </a:xfrm>
          <a:prstGeom prst="rect">
            <a:avLst/>
          </a:prstGeom>
        </p:spPr>
        <p:txBody>
          <a:bodyPr/>
          <a:lstStyle>
            <a:lvl1pPr marL="0" indent="0">
              <a:buNone/>
              <a:defRPr sz="1200" b="1" baseline="0"/>
            </a:lvl1pPr>
          </a:lstStyle>
          <a:p>
            <a:pPr lvl="0"/>
            <a:r>
              <a:rPr lang="en-US"/>
              <a:t>Insert chart heading (what is the chart)</a:t>
            </a:r>
            <a:endParaRPr lang="en-GB"/>
          </a:p>
        </p:txBody>
      </p:sp>
      <p:sp>
        <p:nvSpPr>
          <p:cNvPr id="22" name="Text Placeholder 7">
            <a:extLst>
              <a:ext uri="{FF2B5EF4-FFF2-40B4-BE49-F238E27FC236}">
                <a16:creationId xmlns:a16="http://schemas.microsoft.com/office/drawing/2014/main" id="{8183C42A-DD84-4795-B4B6-87EE4A275CAF}"/>
              </a:ext>
            </a:extLst>
          </p:cNvPr>
          <p:cNvSpPr>
            <a:spLocks noGrp="1"/>
          </p:cNvSpPr>
          <p:nvPr>
            <p:ph type="body" sz="quarter" idx="35" hasCustomPrompt="1"/>
          </p:nvPr>
        </p:nvSpPr>
        <p:spPr>
          <a:xfrm>
            <a:off x="6369352" y="1512478"/>
            <a:ext cx="5306646" cy="216555"/>
          </a:xfrm>
          <a:prstGeom prst="rect">
            <a:avLst/>
          </a:prstGeom>
        </p:spPr>
        <p:txBody>
          <a:bodyPr/>
          <a:lstStyle>
            <a:lvl1pPr marL="0" indent="0">
              <a:buNone/>
              <a:defRPr sz="1200" b="0" baseline="0"/>
            </a:lvl1pPr>
          </a:lstStyle>
          <a:p>
            <a:pPr lvl="0"/>
            <a:r>
              <a:rPr lang="en-US"/>
              <a:t>Insert chart heading (what is the chart)</a:t>
            </a:r>
            <a:endParaRPr lang="en-GB"/>
          </a:p>
        </p:txBody>
      </p:sp>
      <p:sp>
        <p:nvSpPr>
          <p:cNvPr id="10" name="Text Placeholder 18">
            <a:extLst>
              <a:ext uri="{FF2B5EF4-FFF2-40B4-BE49-F238E27FC236}">
                <a16:creationId xmlns:a16="http://schemas.microsoft.com/office/drawing/2014/main" id="{5B5CEA02-B0D7-40ED-9DDE-A9930C99FCEE}"/>
              </a:ext>
            </a:extLst>
          </p:cNvPr>
          <p:cNvSpPr>
            <a:spLocks noGrp="1"/>
          </p:cNvSpPr>
          <p:nvPr>
            <p:ph type="body" sz="quarter" idx="21" hasCustomPrompt="1"/>
          </p:nvPr>
        </p:nvSpPr>
        <p:spPr>
          <a:xfrm>
            <a:off x="416848" y="910133"/>
            <a:ext cx="11259150" cy="506413"/>
          </a:xfrm>
          <a:prstGeom prst="rect">
            <a:avLst/>
          </a:prstGeom>
        </p:spPr>
        <p:txBody>
          <a:bodyPr/>
          <a:lstStyle>
            <a:lvl1pPr marL="0" indent="0">
              <a:buNone/>
              <a:defRPr sz="1400" b="1">
                <a:solidFill>
                  <a:schemeClr val="accent4"/>
                </a:solidFill>
                <a:latin typeface="+mn-lt"/>
                <a:ea typeface="Open Sans" panose="020B0606030504020204" pitchFamily="34" charset="0"/>
                <a:cs typeface="Open Sans" panose="020B0606030504020204" pitchFamily="34" charset="0"/>
              </a:defRPr>
            </a:lvl1pPr>
          </a:lstStyle>
          <a:p>
            <a:pPr lvl="0"/>
            <a:r>
              <a:rPr lang="en-US"/>
              <a:t>Click to add subtitle</a:t>
            </a:r>
            <a:endParaRPr lang="en-GB"/>
          </a:p>
        </p:txBody>
      </p:sp>
      <p:sp>
        <p:nvSpPr>
          <p:cNvPr id="12" name="Text Placeholder 6">
            <a:extLst>
              <a:ext uri="{FF2B5EF4-FFF2-40B4-BE49-F238E27FC236}">
                <a16:creationId xmlns:a16="http://schemas.microsoft.com/office/drawing/2014/main" id="{F73C25DD-CCA5-46E2-BA09-F665A6878FBB}"/>
              </a:ext>
            </a:extLst>
          </p:cNvPr>
          <p:cNvSpPr>
            <a:spLocks noGrp="1"/>
          </p:cNvSpPr>
          <p:nvPr>
            <p:ph type="body" sz="quarter" idx="31" hasCustomPrompt="1"/>
          </p:nvPr>
        </p:nvSpPr>
        <p:spPr>
          <a:xfrm>
            <a:off x="416848" y="482366"/>
            <a:ext cx="11259150" cy="397341"/>
          </a:xfrm>
          <a:prstGeom prst="rect">
            <a:avLst/>
          </a:prstGeom>
        </p:spPr>
        <p:txBody>
          <a:bodyPr/>
          <a:lstStyle>
            <a:lvl1pPr marL="0" indent="0">
              <a:buNone/>
              <a:defRPr sz="2000" b="1">
                <a:latin typeface="+mn-lt"/>
                <a:ea typeface="Open Sans" panose="020B0606030504020204" pitchFamily="34" charset="0"/>
                <a:cs typeface="Open Sans" panose="020B0606030504020204" pitchFamily="34" charset="0"/>
              </a:defRPr>
            </a:lvl1pPr>
          </a:lstStyle>
          <a:p>
            <a:pPr lvl="0"/>
            <a:r>
              <a:rPr lang="en-US"/>
              <a:t>Click to add title</a:t>
            </a:r>
            <a:endParaRPr lang="en-GB"/>
          </a:p>
        </p:txBody>
      </p:sp>
      <p:sp>
        <p:nvSpPr>
          <p:cNvPr id="2" name="Slide Number Placeholder 5">
            <a:extLst>
              <a:ext uri="{FF2B5EF4-FFF2-40B4-BE49-F238E27FC236}">
                <a16:creationId xmlns:a16="http://schemas.microsoft.com/office/drawing/2014/main" id="{654B4FB7-02E8-0D54-AEBA-1A0DAD84C6A4}"/>
              </a:ext>
            </a:extLst>
          </p:cNvPr>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spTree>
    <p:extLst>
      <p:ext uri="{BB962C8B-B14F-4D97-AF65-F5344CB8AC3E}">
        <p14:creationId xmlns:p14="http://schemas.microsoft.com/office/powerpoint/2010/main" val="456415336"/>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rt and summary">
    <p:spTree>
      <p:nvGrpSpPr>
        <p:cNvPr id="1" name=""/>
        <p:cNvGrpSpPr/>
        <p:nvPr/>
      </p:nvGrpSpPr>
      <p:grpSpPr>
        <a:xfrm>
          <a:off x="0" y="0"/>
          <a:ext cx="0" cy="0"/>
          <a:chOff x="0" y="0"/>
          <a:chExt cx="0" cy="0"/>
        </a:xfrm>
      </p:grpSpPr>
      <p:sp>
        <p:nvSpPr>
          <p:cNvPr id="11" name="Chart Placeholder 2"/>
          <p:cNvSpPr>
            <a:spLocks noGrp="1"/>
          </p:cNvSpPr>
          <p:nvPr>
            <p:ph type="chart" sz="quarter" idx="24"/>
          </p:nvPr>
        </p:nvSpPr>
        <p:spPr>
          <a:xfrm>
            <a:off x="516002" y="1824965"/>
            <a:ext cx="5306646" cy="4010686"/>
          </a:xfrm>
          <a:prstGeom prst="rect">
            <a:avLst/>
          </a:prstGeom>
        </p:spPr>
        <p:txBody>
          <a:bodyPr/>
          <a:lstStyle>
            <a:lvl1pPr marL="0" indent="0">
              <a:buNone/>
              <a:defRPr sz="1200"/>
            </a:lvl1pPr>
          </a:lstStyle>
          <a:p>
            <a:endParaRPr lang="en-GB"/>
          </a:p>
        </p:txBody>
      </p:sp>
      <p:sp>
        <p:nvSpPr>
          <p:cNvPr id="13" name="Text Placeholder 3"/>
          <p:cNvSpPr>
            <a:spLocks noGrp="1"/>
          </p:cNvSpPr>
          <p:nvPr>
            <p:ph type="body" sz="quarter" idx="28" hasCustomPrompt="1"/>
          </p:nvPr>
        </p:nvSpPr>
        <p:spPr>
          <a:xfrm>
            <a:off x="5949108" y="1824964"/>
            <a:ext cx="5726889" cy="4023385"/>
          </a:xfrm>
          <a:prstGeom prst="rect">
            <a:avLst/>
          </a:prstGeom>
        </p:spPr>
        <p:txBody>
          <a:bodyPr/>
          <a:lstStyle>
            <a:lvl1pPr>
              <a:defRPr lang="en-US" sz="1200" b="1" kern="1200" baseline="0" dirty="0" smtClean="0">
                <a:solidFill>
                  <a:schemeClr val="tx1">
                    <a:lumMod val="75000"/>
                    <a:lumOff val="25000"/>
                  </a:schemeClr>
                </a:solidFill>
                <a:latin typeface="+mn-lt"/>
                <a:ea typeface="+mn-ea"/>
                <a:cs typeface="+mn-cs"/>
              </a:defRPr>
            </a:lvl1pPr>
            <a:lvl2pPr marL="361959" indent="-161929">
              <a:buClr>
                <a:schemeClr val="accent4"/>
              </a:buClr>
              <a:buFont typeface="Calibri" panose="020F0502020204030204" pitchFamily="34" charset="0"/>
              <a:buChar char="•"/>
              <a:defRPr sz="1200"/>
            </a:lvl2pPr>
            <a:lvl3pPr marL="539763" indent="-157167">
              <a:buClr>
                <a:schemeClr val="accent4"/>
              </a:buClr>
              <a:buFont typeface="Calibri" panose="020F0502020204030204" pitchFamily="34" charset="0"/>
              <a:buChar char="•"/>
              <a:defRPr sz="1200"/>
            </a:lvl3pPr>
            <a:lvl4pPr marL="717568" indent="-150817">
              <a:buClr>
                <a:schemeClr val="accent4"/>
              </a:buClr>
              <a:buFont typeface="Calibri" panose="020F0502020204030204" pitchFamily="34" charset="0"/>
              <a:buChar char="•"/>
              <a:defRPr sz="1200"/>
            </a:lvl4pPr>
            <a:lvl5pPr marL="895373" indent="-146053">
              <a:buClr>
                <a:schemeClr val="accent4"/>
              </a:buClr>
              <a:buFont typeface="Calibri" panose="020F0502020204030204" pitchFamily="34" charset="0"/>
              <a:buChar char="•"/>
              <a:defRPr sz="1200"/>
            </a:lvl5pPr>
          </a:lstStyle>
          <a:p>
            <a:pPr lvl="0"/>
            <a:r>
              <a:rPr lang="en-US"/>
              <a:t>Insert key points from chart</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3">
            <a:extLst>
              <a:ext uri="{FF2B5EF4-FFF2-40B4-BE49-F238E27FC236}">
                <a16:creationId xmlns:a16="http://schemas.microsoft.com/office/drawing/2014/main" id="{40D8DC24-920F-4882-9C13-3E1B5F140E83}"/>
              </a:ext>
            </a:extLst>
          </p:cNvPr>
          <p:cNvSpPr>
            <a:spLocks noGrp="1"/>
          </p:cNvSpPr>
          <p:nvPr>
            <p:ph type="body" sz="quarter" idx="32" hasCustomPrompt="1"/>
          </p:nvPr>
        </p:nvSpPr>
        <p:spPr>
          <a:xfrm>
            <a:off x="516001" y="6356349"/>
            <a:ext cx="2866246" cy="365125"/>
          </a:xfrm>
          <a:prstGeom prst="rect">
            <a:avLst/>
          </a:prstGeom>
        </p:spPr>
        <p:txBody>
          <a:bodyPr/>
          <a:lstStyle>
            <a:lvl1pPr marL="0" indent="0">
              <a:spcBef>
                <a:spcPts val="0"/>
              </a:spcBef>
              <a:spcAft>
                <a:spcPts val="0"/>
              </a:spcAft>
              <a:buNone/>
              <a:defRPr sz="1000" i="1" baseline="0">
                <a:latin typeface="+mn-lt"/>
              </a:defRPr>
            </a:lvl1pPr>
          </a:lstStyle>
          <a:p>
            <a:pPr lvl="0"/>
            <a:r>
              <a:rPr lang="en-US"/>
              <a:t>Insert sources/references</a:t>
            </a:r>
            <a:endParaRPr lang="en-GB"/>
          </a:p>
        </p:txBody>
      </p:sp>
      <p:sp>
        <p:nvSpPr>
          <p:cNvPr id="18" name="Text Placeholder 7">
            <a:extLst>
              <a:ext uri="{FF2B5EF4-FFF2-40B4-BE49-F238E27FC236}">
                <a16:creationId xmlns:a16="http://schemas.microsoft.com/office/drawing/2014/main" id="{1A494061-5537-4EDF-BF34-B4E86DF3A312}"/>
              </a:ext>
            </a:extLst>
          </p:cNvPr>
          <p:cNvSpPr>
            <a:spLocks noGrp="1"/>
          </p:cNvSpPr>
          <p:nvPr>
            <p:ph type="body" sz="quarter" idx="33" hasCustomPrompt="1"/>
          </p:nvPr>
        </p:nvSpPr>
        <p:spPr>
          <a:xfrm>
            <a:off x="516001" y="1512478"/>
            <a:ext cx="5306646" cy="216555"/>
          </a:xfrm>
          <a:prstGeom prst="rect">
            <a:avLst/>
          </a:prstGeom>
        </p:spPr>
        <p:txBody>
          <a:bodyPr/>
          <a:lstStyle>
            <a:lvl1pPr marL="0" indent="0">
              <a:buNone/>
              <a:defRPr sz="1200" b="1" baseline="0"/>
            </a:lvl1pPr>
          </a:lstStyle>
          <a:p>
            <a:pPr lvl="0"/>
            <a:r>
              <a:rPr lang="en-US"/>
              <a:t>Insert chart heading (what is the chart)</a:t>
            </a:r>
            <a:endParaRPr lang="en-GB"/>
          </a:p>
        </p:txBody>
      </p:sp>
      <p:sp>
        <p:nvSpPr>
          <p:cNvPr id="9" name="Text Placeholder 18">
            <a:extLst>
              <a:ext uri="{FF2B5EF4-FFF2-40B4-BE49-F238E27FC236}">
                <a16:creationId xmlns:a16="http://schemas.microsoft.com/office/drawing/2014/main" id="{49A74625-E373-43E8-812C-B7316FAFEEAB}"/>
              </a:ext>
            </a:extLst>
          </p:cNvPr>
          <p:cNvSpPr>
            <a:spLocks noGrp="1"/>
          </p:cNvSpPr>
          <p:nvPr>
            <p:ph type="body" sz="quarter" idx="21" hasCustomPrompt="1"/>
          </p:nvPr>
        </p:nvSpPr>
        <p:spPr>
          <a:xfrm>
            <a:off x="416848" y="910133"/>
            <a:ext cx="11259150" cy="506413"/>
          </a:xfrm>
          <a:prstGeom prst="rect">
            <a:avLst/>
          </a:prstGeom>
        </p:spPr>
        <p:txBody>
          <a:bodyPr/>
          <a:lstStyle>
            <a:lvl1pPr marL="0" indent="0">
              <a:buNone/>
              <a:defRPr sz="1400" b="1">
                <a:solidFill>
                  <a:schemeClr val="accent4"/>
                </a:solidFill>
                <a:latin typeface="+mn-lt"/>
                <a:ea typeface="Open Sans" panose="020B0606030504020204" pitchFamily="34" charset="0"/>
                <a:cs typeface="Open Sans" panose="020B0606030504020204" pitchFamily="34" charset="0"/>
              </a:defRPr>
            </a:lvl1pPr>
          </a:lstStyle>
          <a:p>
            <a:pPr lvl="0"/>
            <a:r>
              <a:rPr lang="en-US"/>
              <a:t>Click to add subtitle</a:t>
            </a:r>
            <a:endParaRPr lang="en-GB"/>
          </a:p>
        </p:txBody>
      </p:sp>
      <p:sp>
        <p:nvSpPr>
          <p:cNvPr id="12" name="Text Placeholder 6">
            <a:extLst>
              <a:ext uri="{FF2B5EF4-FFF2-40B4-BE49-F238E27FC236}">
                <a16:creationId xmlns:a16="http://schemas.microsoft.com/office/drawing/2014/main" id="{C0EABCD5-D6AE-4D50-A913-D3B9C6E18E75}"/>
              </a:ext>
            </a:extLst>
          </p:cNvPr>
          <p:cNvSpPr>
            <a:spLocks noGrp="1"/>
          </p:cNvSpPr>
          <p:nvPr>
            <p:ph type="body" sz="quarter" idx="31" hasCustomPrompt="1"/>
          </p:nvPr>
        </p:nvSpPr>
        <p:spPr>
          <a:xfrm>
            <a:off x="416848" y="482366"/>
            <a:ext cx="11259150" cy="397341"/>
          </a:xfrm>
          <a:prstGeom prst="rect">
            <a:avLst/>
          </a:prstGeom>
        </p:spPr>
        <p:txBody>
          <a:bodyPr/>
          <a:lstStyle>
            <a:lvl1pPr marL="0" indent="0">
              <a:buNone/>
              <a:defRPr sz="2000" b="1">
                <a:latin typeface="+mn-lt"/>
                <a:ea typeface="Open Sans" panose="020B0606030504020204" pitchFamily="34" charset="0"/>
                <a:cs typeface="Open Sans" panose="020B0606030504020204" pitchFamily="34" charset="0"/>
              </a:defRPr>
            </a:lvl1pPr>
          </a:lstStyle>
          <a:p>
            <a:pPr lvl="0"/>
            <a:r>
              <a:rPr lang="en-US"/>
              <a:t>Click to add title</a:t>
            </a:r>
            <a:endParaRPr lang="en-GB"/>
          </a:p>
        </p:txBody>
      </p:sp>
      <p:sp>
        <p:nvSpPr>
          <p:cNvPr id="2" name="Slide Number Placeholder 5">
            <a:extLst>
              <a:ext uri="{FF2B5EF4-FFF2-40B4-BE49-F238E27FC236}">
                <a16:creationId xmlns:a16="http://schemas.microsoft.com/office/drawing/2014/main" id="{78FF463C-C093-1171-E1F9-7503CCC0380C}"/>
              </a:ext>
            </a:extLst>
          </p:cNvPr>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spTree>
    <p:extLst>
      <p:ext uri="{BB962C8B-B14F-4D97-AF65-F5344CB8AC3E}">
        <p14:creationId xmlns:p14="http://schemas.microsoft.com/office/powerpoint/2010/main" val="3066111877"/>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C98501-4556-430F-8C0E-DE9C4B7923FB}"/>
              </a:ext>
            </a:extLst>
          </p:cNvPr>
          <p:cNvPicPr>
            <a:picLocks noChangeAspect="1"/>
          </p:cNvPicPr>
          <p:nvPr userDrawn="1"/>
        </p:nvPicPr>
        <p:blipFill>
          <a:blip r:embed="rId2"/>
          <a:stretch>
            <a:fillRect/>
          </a:stretch>
        </p:blipFill>
        <p:spPr>
          <a:xfrm rot="5400000">
            <a:off x="8472349" y="3137052"/>
            <a:ext cx="6878121" cy="587049"/>
          </a:xfrm>
          <a:prstGeom prst="rect">
            <a:avLst/>
          </a:prstGeom>
        </p:spPr>
      </p:pic>
      <p:pic>
        <p:nvPicPr>
          <p:cNvPr id="2" name="Picture 1">
            <a:extLst>
              <a:ext uri="{FF2B5EF4-FFF2-40B4-BE49-F238E27FC236}">
                <a16:creationId xmlns:a16="http://schemas.microsoft.com/office/drawing/2014/main" id="{19ECF53F-4F0E-4A37-ACC7-8518EBE5D1AC}"/>
              </a:ext>
            </a:extLst>
          </p:cNvPr>
          <p:cNvPicPr>
            <a:picLocks noChangeAspect="1"/>
          </p:cNvPicPr>
          <p:nvPr userDrawn="1"/>
        </p:nvPicPr>
        <p:blipFill rotWithShape="1">
          <a:blip r:embed="rId3"/>
          <a:srcRect r="93222"/>
          <a:stretch/>
        </p:blipFill>
        <p:spPr>
          <a:xfrm>
            <a:off x="11787550" y="-8488"/>
            <a:ext cx="417383" cy="6878121"/>
          </a:xfrm>
          <a:prstGeom prst="rect">
            <a:avLst/>
          </a:prstGeom>
        </p:spPr>
      </p:pic>
      <p:pic>
        <p:nvPicPr>
          <p:cNvPr id="21" name="Picture 20">
            <a:extLst>
              <a:ext uri="{FF2B5EF4-FFF2-40B4-BE49-F238E27FC236}">
                <a16:creationId xmlns:a16="http://schemas.microsoft.com/office/drawing/2014/main" id="{7097F893-5E28-40BB-92B2-AD609ED12139}"/>
              </a:ext>
            </a:extLst>
          </p:cNvPr>
          <p:cNvPicPr/>
          <p:nvPr userDrawn="1"/>
        </p:nvPicPr>
        <p:blipFill>
          <a:blip r:embed="rId4" cstate="print">
            <a:extLst>
              <a:ext uri="{28A0092B-C50C-407E-A947-70E740481C1C}">
                <a14:useLocalDpi xmlns:a14="http://schemas.microsoft.com/office/drawing/2010/main" val="0"/>
              </a:ext>
            </a:extLst>
          </a:blip>
          <a:stretch>
            <a:fillRect/>
          </a:stretch>
        </p:blipFill>
        <p:spPr>
          <a:xfrm>
            <a:off x="702606" y="525025"/>
            <a:ext cx="4833187" cy="504891"/>
          </a:xfrm>
          <a:prstGeom prst="rect">
            <a:avLst/>
          </a:prstGeom>
        </p:spPr>
      </p:pic>
      <p:pic>
        <p:nvPicPr>
          <p:cNvPr id="22" name="Picture 21">
            <a:extLst>
              <a:ext uri="{FF2B5EF4-FFF2-40B4-BE49-F238E27FC236}">
                <a16:creationId xmlns:a16="http://schemas.microsoft.com/office/drawing/2014/main" id="{5B225416-9AD6-494C-993B-FB5A398D6302}"/>
              </a:ext>
            </a:extLst>
          </p:cNvPr>
          <p:cNvPicPr>
            <a:picLocks noChangeAspect="1"/>
          </p:cNvPicPr>
          <p:nvPr userDrawn="1"/>
        </p:nvPicPr>
        <p:blipFill rotWithShape="1">
          <a:blip r:embed="rId5"/>
          <a:srcRect r="80007"/>
          <a:stretch/>
        </p:blipFill>
        <p:spPr>
          <a:xfrm>
            <a:off x="10491017" y="5335069"/>
            <a:ext cx="1003115" cy="963251"/>
          </a:xfrm>
          <a:prstGeom prst="rect">
            <a:avLst/>
          </a:prstGeom>
        </p:spPr>
      </p:pic>
      <p:pic>
        <p:nvPicPr>
          <p:cNvPr id="23" name="Picture 22">
            <a:extLst>
              <a:ext uri="{FF2B5EF4-FFF2-40B4-BE49-F238E27FC236}">
                <a16:creationId xmlns:a16="http://schemas.microsoft.com/office/drawing/2014/main" id="{F04B3056-9C66-465D-8751-6E3ADF5EEE1A}"/>
              </a:ext>
            </a:extLst>
          </p:cNvPr>
          <p:cNvPicPr>
            <a:picLocks noChangeAspect="1"/>
          </p:cNvPicPr>
          <p:nvPr userDrawn="1"/>
        </p:nvPicPr>
        <p:blipFill rotWithShape="1">
          <a:blip r:embed="rId6"/>
          <a:srcRect l="27302" t="885"/>
          <a:stretch/>
        </p:blipFill>
        <p:spPr>
          <a:xfrm>
            <a:off x="10618070" y="6327225"/>
            <a:ext cx="749011" cy="259828"/>
          </a:xfrm>
          <a:prstGeom prst="rect">
            <a:avLst/>
          </a:prstGeom>
        </p:spPr>
      </p:pic>
      <p:grpSp>
        <p:nvGrpSpPr>
          <p:cNvPr id="4" name="Group 3">
            <a:extLst>
              <a:ext uri="{FF2B5EF4-FFF2-40B4-BE49-F238E27FC236}">
                <a16:creationId xmlns:a16="http://schemas.microsoft.com/office/drawing/2014/main" id="{13A3836F-8E06-338D-63A8-D126FD89D5B5}"/>
              </a:ext>
            </a:extLst>
          </p:cNvPr>
          <p:cNvGrpSpPr/>
          <p:nvPr userDrawn="1"/>
        </p:nvGrpSpPr>
        <p:grpSpPr>
          <a:xfrm>
            <a:off x="702606" y="2403408"/>
            <a:ext cx="7192772" cy="2586766"/>
            <a:chOff x="702606" y="2403408"/>
            <a:chExt cx="7192772" cy="2586766"/>
          </a:xfrm>
        </p:grpSpPr>
        <p:grpSp>
          <p:nvGrpSpPr>
            <p:cNvPr id="5" name="Group 4">
              <a:extLst>
                <a:ext uri="{FF2B5EF4-FFF2-40B4-BE49-F238E27FC236}">
                  <a16:creationId xmlns:a16="http://schemas.microsoft.com/office/drawing/2014/main" id="{269FDA9C-BA18-203A-50A3-E7896E678317}"/>
                </a:ext>
              </a:extLst>
            </p:cNvPr>
            <p:cNvGrpSpPr/>
            <p:nvPr userDrawn="1"/>
          </p:nvGrpSpPr>
          <p:grpSpPr>
            <a:xfrm>
              <a:off x="702606" y="2403408"/>
              <a:ext cx="7192772" cy="2586766"/>
              <a:chOff x="702606" y="2403408"/>
              <a:chExt cx="7192772" cy="2586766"/>
            </a:xfrm>
          </p:grpSpPr>
          <p:grpSp>
            <p:nvGrpSpPr>
              <p:cNvPr id="8" name="Group 7">
                <a:extLst>
                  <a:ext uri="{FF2B5EF4-FFF2-40B4-BE49-F238E27FC236}">
                    <a16:creationId xmlns:a16="http://schemas.microsoft.com/office/drawing/2014/main" id="{24FD4662-8705-8F0B-580C-6FE3D629DA5F}"/>
                  </a:ext>
                </a:extLst>
              </p:cNvPr>
              <p:cNvGrpSpPr/>
              <p:nvPr userDrawn="1"/>
            </p:nvGrpSpPr>
            <p:grpSpPr>
              <a:xfrm>
                <a:off x="728747" y="2957268"/>
                <a:ext cx="388304" cy="388304"/>
                <a:chOff x="4030701" y="1517661"/>
                <a:chExt cx="4876801" cy="4876801"/>
              </a:xfrm>
            </p:grpSpPr>
            <p:sp>
              <p:nvSpPr>
                <p:cNvPr id="14" name="Oval 13">
                  <a:extLst>
                    <a:ext uri="{FF2B5EF4-FFF2-40B4-BE49-F238E27FC236}">
                      <a16:creationId xmlns:a16="http://schemas.microsoft.com/office/drawing/2014/main" id="{FC336F94-902F-1507-8D74-8C4622E43872}"/>
                    </a:ext>
                  </a:extLst>
                </p:cNvPr>
                <p:cNvSpPr/>
                <p:nvPr userDrawn="1"/>
              </p:nvSpPr>
              <p:spPr>
                <a:xfrm>
                  <a:off x="4030702" y="1517661"/>
                  <a:ext cx="4876800" cy="4876799"/>
                </a:xfrm>
                <a:prstGeom prst="ellipse">
                  <a:avLst/>
                </a:prstGeom>
                <a:solidFill>
                  <a:srgbClr val="E9540D"/>
                </a:solidFill>
                <a:ln>
                  <a:solidFill>
                    <a:srgbClr val="E9540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lumMod val="75000"/>
                        <a:lumOff val="25000"/>
                      </a:schemeClr>
                    </a:solidFill>
                  </a:endParaRPr>
                </a:p>
              </p:txBody>
            </p:sp>
            <p:pic>
              <p:nvPicPr>
                <p:cNvPr id="15" name="Picture 14">
                  <a:extLst>
                    <a:ext uri="{FF2B5EF4-FFF2-40B4-BE49-F238E27FC236}">
                      <a16:creationId xmlns:a16="http://schemas.microsoft.com/office/drawing/2014/main" id="{CF4826B5-29B6-BA7A-03E7-C26939DF1DEB}"/>
                    </a:ext>
                  </a:extLst>
                </p:cNvPr>
                <p:cNvPicPr>
                  <a:picLocks noChangeAspect="1"/>
                </p:cNvPicPr>
                <p:nvPr userDrawn="1"/>
              </p:nvPicPr>
              <p:blipFill>
                <a:blip r:embed="rId7">
                  <a:duotone>
                    <a:srgbClr val="E64823">
                      <a:shade val="45000"/>
                      <a:satMod val="135000"/>
                    </a:srgbClr>
                    <a:prstClr val="white"/>
                  </a:duotone>
                  <a:extLst>
                    <a:ext uri="{BEBA8EAE-BF5A-486C-A8C5-ECC9F3942E4B}">
                      <a14:imgProps xmlns:a14="http://schemas.microsoft.com/office/drawing/2010/main">
                        <a14:imgLayer r:embed="rId8">
                          <a14:imgEffect>
                            <a14:backgroundRemoval t="10000" b="90000" l="10000" r="90000">
                              <a14:foregroundMark x1="28906" y1="45117" x2="28906" y2="45117"/>
                              <a14:foregroundMark x1="25195" y1="25391" x2="25195" y2="25391"/>
                            </a14:backgroundRemoval>
                          </a14:imgEffect>
                        </a14:imgLayer>
                      </a14:imgProps>
                    </a:ext>
                  </a:extLst>
                </a:blip>
                <a:stretch>
                  <a:fillRect/>
                </a:stretch>
              </p:blipFill>
              <p:spPr>
                <a:xfrm>
                  <a:off x="4030701" y="1517661"/>
                  <a:ext cx="4876801" cy="4876801"/>
                </a:xfrm>
                <a:prstGeom prst="rect">
                  <a:avLst/>
                </a:prstGeom>
                <a:noFill/>
              </p:spPr>
            </p:pic>
          </p:grpSp>
          <p:grpSp>
            <p:nvGrpSpPr>
              <p:cNvPr id="9" name="Group 8">
                <a:extLst>
                  <a:ext uri="{FF2B5EF4-FFF2-40B4-BE49-F238E27FC236}">
                    <a16:creationId xmlns:a16="http://schemas.microsoft.com/office/drawing/2014/main" id="{CB04ABAC-3874-997E-C021-B54406A78979}"/>
                  </a:ext>
                </a:extLst>
              </p:cNvPr>
              <p:cNvGrpSpPr/>
              <p:nvPr userDrawn="1"/>
            </p:nvGrpSpPr>
            <p:grpSpPr>
              <a:xfrm>
                <a:off x="702606" y="2403408"/>
                <a:ext cx="7192772" cy="2586766"/>
                <a:chOff x="1356936" y="2134896"/>
                <a:chExt cx="7192772" cy="2586766"/>
              </a:xfrm>
            </p:grpSpPr>
            <p:sp>
              <p:nvSpPr>
                <p:cNvPr id="10" name="TextBox 9">
                  <a:extLst>
                    <a:ext uri="{FF2B5EF4-FFF2-40B4-BE49-F238E27FC236}">
                      <a16:creationId xmlns:a16="http://schemas.microsoft.com/office/drawing/2014/main" id="{FC323582-DCA2-12AD-517F-716A3AF03347}"/>
                    </a:ext>
                  </a:extLst>
                </p:cNvPr>
                <p:cNvSpPr txBox="1"/>
                <p:nvPr/>
              </p:nvSpPr>
              <p:spPr>
                <a:xfrm>
                  <a:off x="1767908" y="2136339"/>
                  <a:ext cx="6781800" cy="2585323"/>
                </a:xfrm>
                <a:prstGeom prst="rect">
                  <a:avLst/>
                </a:prstGeom>
                <a:noFill/>
              </p:spPr>
              <p:txBody>
                <a:bodyPr wrap="square" rtlCol="0">
                  <a:spAutoFit/>
                </a:bodyPr>
                <a:lstStyle/>
                <a:p>
                  <a:r>
                    <a:rPr lang="en-GB" b="1">
                      <a:solidFill>
                        <a:schemeClr val="tx1">
                          <a:lumMod val="75000"/>
                          <a:lumOff val="25000"/>
                        </a:schemeClr>
                      </a:solidFill>
                      <a:latin typeface="Century Gothic" panose="020B0502020202020204" pitchFamily="34" charset="0"/>
                    </a:rPr>
                    <a:t>www.oando.co.uk</a:t>
                  </a:r>
                </a:p>
                <a:p>
                  <a:endParaRPr lang="en-GB" b="1">
                    <a:solidFill>
                      <a:schemeClr val="tx1">
                        <a:lumMod val="75000"/>
                        <a:lumOff val="25000"/>
                      </a:schemeClr>
                    </a:solidFill>
                    <a:latin typeface="Century Gothic" panose="020B0502020202020204" pitchFamily="34" charset="0"/>
                  </a:endParaRPr>
                </a:p>
                <a:p>
                  <a:r>
                    <a:rPr lang="pt-BR" b="1">
                      <a:solidFill>
                        <a:schemeClr val="tx1">
                          <a:lumMod val="75000"/>
                          <a:lumOff val="25000"/>
                        </a:schemeClr>
                      </a:solidFill>
                      <a:latin typeface="Century Gothic" panose="020B0502020202020204" pitchFamily="34" charset="0"/>
                    </a:rPr>
                    <a:t>Oliver &amp; Ohlbaum Associates (O&amp;O)</a:t>
                  </a:r>
                </a:p>
                <a:p>
                  <a:endParaRPr lang="en-GB" b="1">
                    <a:solidFill>
                      <a:schemeClr val="tx1">
                        <a:lumMod val="75000"/>
                        <a:lumOff val="25000"/>
                      </a:schemeClr>
                    </a:solidFill>
                    <a:latin typeface="Century Gothic" panose="020B0502020202020204" pitchFamily="34" charset="0"/>
                  </a:endParaRPr>
                </a:p>
                <a:p>
                  <a:r>
                    <a:rPr lang="en-GB" b="1">
                      <a:solidFill>
                        <a:schemeClr val="tx1">
                          <a:lumMod val="75000"/>
                          <a:lumOff val="25000"/>
                        </a:schemeClr>
                      </a:solidFill>
                      <a:latin typeface="Century Gothic" panose="020B0502020202020204" pitchFamily="34" charset="0"/>
                    </a:rPr>
                    <a:t>346 Kensington High Street, London, W14 8NS</a:t>
                  </a:r>
                </a:p>
                <a:p>
                  <a:endParaRPr lang="en-GB" b="1">
                    <a:solidFill>
                      <a:schemeClr val="tx1">
                        <a:lumMod val="75000"/>
                        <a:lumOff val="25000"/>
                      </a:schemeClr>
                    </a:solidFill>
                    <a:latin typeface="Century Gothic" panose="020B0502020202020204" pitchFamily="34" charset="0"/>
                  </a:endParaRPr>
                </a:p>
                <a:p>
                  <a:r>
                    <a:rPr lang="en-GB" b="1">
                      <a:solidFill>
                        <a:schemeClr val="tx1">
                          <a:lumMod val="75000"/>
                          <a:lumOff val="25000"/>
                        </a:schemeClr>
                      </a:solidFill>
                      <a:latin typeface="Century Gothic" panose="020B0502020202020204" pitchFamily="34" charset="0"/>
                    </a:rPr>
                    <a:t>+44 (0)20 7313 5900</a:t>
                  </a:r>
                </a:p>
                <a:p>
                  <a:endParaRPr lang="en-GB" b="1">
                    <a:solidFill>
                      <a:schemeClr val="tx1">
                        <a:lumMod val="75000"/>
                        <a:lumOff val="25000"/>
                      </a:schemeClr>
                    </a:solidFill>
                    <a:latin typeface="Century Gothic" panose="020B0502020202020204" pitchFamily="34" charset="0"/>
                  </a:endParaRPr>
                </a:p>
                <a:p>
                  <a:r>
                    <a:rPr lang="en-GB" b="1">
                      <a:solidFill>
                        <a:schemeClr val="tx1">
                          <a:lumMod val="75000"/>
                          <a:lumOff val="25000"/>
                        </a:schemeClr>
                      </a:solidFill>
                      <a:latin typeface="Century Gothic" panose="020B0502020202020204" pitchFamily="34" charset="0"/>
                    </a:rPr>
                    <a:t>info@oando.co.uk</a:t>
                  </a:r>
                </a:p>
              </p:txBody>
            </p:sp>
            <p:pic>
              <p:nvPicPr>
                <p:cNvPr id="11" name="Picture 10">
                  <a:extLst>
                    <a:ext uri="{FF2B5EF4-FFF2-40B4-BE49-F238E27FC236}">
                      <a16:creationId xmlns:a16="http://schemas.microsoft.com/office/drawing/2014/main" id="{1AD2E5C8-1DD4-A1C4-B9C7-CD31CF2EEA8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88" t="-956" r="79114" b="-1390"/>
                <a:stretch/>
              </p:blipFill>
              <p:spPr>
                <a:xfrm>
                  <a:off x="1356936" y="3226967"/>
                  <a:ext cx="432000" cy="433421"/>
                </a:xfrm>
                <a:prstGeom prst="rect">
                  <a:avLst/>
                </a:prstGeom>
              </p:spPr>
            </p:pic>
            <p:pic>
              <p:nvPicPr>
                <p:cNvPr id="12" name="Picture 11">
                  <a:extLst>
                    <a:ext uri="{FF2B5EF4-FFF2-40B4-BE49-F238E27FC236}">
                      <a16:creationId xmlns:a16="http://schemas.microsoft.com/office/drawing/2014/main" id="{AAD75274-8751-E15A-BD38-DDBA74130F8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52169" t="-973" r="26101"/>
                <a:stretch/>
              </p:blipFill>
              <p:spPr>
                <a:xfrm>
                  <a:off x="1356936" y="2134896"/>
                  <a:ext cx="432000" cy="416653"/>
                </a:xfrm>
                <a:prstGeom prst="rect">
                  <a:avLst/>
                </a:prstGeom>
              </p:spPr>
            </p:pic>
            <p:pic>
              <p:nvPicPr>
                <p:cNvPr id="13" name="Picture 12">
                  <a:extLst>
                    <a:ext uri="{FF2B5EF4-FFF2-40B4-BE49-F238E27FC236}">
                      <a16:creationId xmlns:a16="http://schemas.microsoft.com/office/drawing/2014/main" id="{B8260102-5A55-CA11-492E-079CB65A429E}"/>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25717" t="-1257" r="51975"/>
                <a:stretch/>
              </p:blipFill>
              <p:spPr>
                <a:xfrm>
                  <a:off x="1386549" y="3779067"/>
                  <a:ext cx="432000" cy="407014"/>
                </a:xfrm>
                <a:prstGeom prst="rect">
                  <a:avLst/>
                </a:prstGeom>
              </p:spPr>
            </p:pic>
          </p:grpSp>
        </p:grpSp>
        <p:sp>
          <p:nvSpPr>
            <p:cNvPr id="6" name="Oval 5">
              <a:extLst>
                <a:ext uri="{FF2B5EF4-FFF2-40B4-BE49-F238E27FC236}">
                  <a16:creationId xmlns:a16="http://schemas.microsoft.com/office/drawing/2014/main" id="{8473C443-A4E8-5155-C784-CCD5CA09263F}"/>
                </a:ext>
              </a:extLst>
            </p:cNvPr>
            <p:cNvSpPr/>
            <p:nvPr userDrawn="1"/>
          </p:nvSpPr>
          <p:spPr>
            <a:xfrm>
              <a:off x="733398" y="4599996"/>
              <a:ext cx="388304" cy="388304"/>
            </a:xfrm>
            <a:prstGeom prst="ellipse">
              <a:avLst/>
            </a:prstGeom>
            <a:solidFill>
              <a:srgbClr val="E9540D"/>
            </a:solidFill>
            <a:ln>
              <a:solidFill>
                <a:srgbClr val="E9540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lumMod val="75000"/>
                    <a:lumOff val="25000"/>
                  </a:schemeClr>
                </a:solidFill>
              </a:endParaRPr>
            </a:p>
          </p:txBody>
        </p:sp>
        <p:pic>
          <p:nvPicPr>
            <p:cNvPr id="7" name="Graphic 6" descr="Email with solid fill">
              <a:extLst>
                <a:ext uri="{FF2B5EF4-FFF2-40B4-BE49-F238E27FC236}">
                  <a16:creationId xmlns:a16="http://schemas.microsoft.com/office/drawing/2014/main" id="{43B48696-F40F-1EC9-831B-83C7C0AA56E4}"/>
                </a:ext>
              </a:extLst>
            </p:cNvPr>
            <p:cNvPicPr>
              <a:picLocks noChangeAspect="1"/>
            </p:cNvPicPr>
            <p:nvPr userDrawn="1"/>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93475" y="4637848"/>
              <a:ext cx="276150" cy="276150"/>
            </a:xfrm>
            <a:prstGeom prst="rect">
              <a:avLst/>
            </a:prstGeom>
          </p:spPr>
        </p:pic>
      </p:grpSp>
    </p:spTree>
    <p:extLst>
      <p:ext uri="{BB962C8B-B14F-4D97-AF65-F5344CB8AC3E}">
        <p14:creationId xmlns:p14="http://schemas.microsoft.com/office/powerpoint/2010/main" val="23749872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ags" Target="../tags/tag1.xml"/><Relationship Id="rId3" Type="http://schemas.openxmlformats.org/officeDocument/2006/relationships/slideLayout" Target="../slideLayouts/slideLayout16.xml"/><Relationship Id="rId21" Type="http://schemas.openxmlformats.org/officeDocument/2006/relationships/image" Target="../media/image16.png"/><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image" Target="../media/image15.emf"/><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oleObject" Target="../embeddings/oleObject1.bin"/><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6A6F06-135D-58DF-E945-8DD9815D86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3A4448-6FB0-5D2F-C48C-48107B454A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FCA664-4699-6727-79CB-2847B4B0AD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9D0824-A544-4632-A36F-1B04AC0A9839}" type="datetimeFigureOut">
              <a:rPr lang="en-GB" smtClean="0"/>
              <a:t>10/12/2025</a:t>
            </a:fld>
            <a:endParaRPr lang="en-GB"/>
          </a:p>
        </p:txBody>
      </p:sp>
      <p:sp>
        <p:nvSpPr>
          <p:cNvPr id="5" name="Footer Placeholder 4">
            <a:extLst>
              <a:ext uri="{FF2B5EF4-FFF2-40B4-BE49-F238E27FC236}">
                <a16:creationId xmlns:a16="http://schemas.microsoft.com/office/drawing/2014/main" id="{992C7422-4008-5175-B773-7426AEF315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3012C70-5A54-E954-39AF-8AE18D9CC9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CD792F-44C2-410F-9F53-881893F38C0F}" type="slidenum">
              <a:rPr lang="en-GB" smtClean="0"/>
              <a:t>‹#›</a:t>
            </a:fld>
            <a:endParaRPr lang="en-GB"/>
          </a:p>
        </p:txBody>
      </p:sp>
    </p:spTree>
    <p:extLst>
      <p:ext uri="{BB962C8B-B14F-4D97-AF65-F5344CB8AC3E}">
        <p14:creationId xmlns:p14="http://schemas.microsoft.com/office/powerpoint/2010/main" val="97004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F64735A4-0D69-F2D1-E11C-05DE6836F968}"/>
              </a:ext>
            </a:extLst>
          </p:cNvPr>
          <p:cNvGraphicFramePr>
            <a:graphicFrameLocks noChangeAspect="1"/>
          </p:cNvGraphicFramePr>
          <p:nvPr userDrawn="1">
            <p:custDataLst>
              <p:tags r:id="rId18"/>
            </p:custDataLst>
            <p:extLst>
              <p:ext uri="{D42A27DB-BD31-4B8C-83A1-F6EECF244321}">
                <p14:modId xmlns:p14="http://schemas.microsoft.com/office/powerpoint/2010/main" val="31056676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360" imgH="360" progId="TCLayout.ActiveDocument.1">
                  <p:embed/>
                </p:oleObj>
              </mc:Choice>
              <mc:Fallback>
                <p:oleObj name="think-cell Slide" r:id="rId19" imgW="360" imgH="360" progId="TCLayout.ActiveDocument.1">
                  <p:embed/>
                  <p:pic>
                    <p:nvPicPr>
                      <p:cNvPr id="10" name="think-cell data - do not delete" hidden="1">
                        <a:extLst>
                          <a:ext uri="{FF2B5EF4-FFF2-40B4-BE49-F238E27FC236}">
                            <a16:creationId xmlns:a16="http://schemas.microsoft.com/office/drawing/2014/main" id="{F64735A4-0D69-F2D1-E11C-05DE6836F968}"/>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452202" y="465394"/>
            <a:ext cx="11220826" cy="43280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516000" y="1825625"/>
            <a:ext cx="11159998"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516002" y="6356350"/>
            <a:ext cx="2743200" cy="360000"/>
          </a:xfrm>
          <a:prstGeom prst="rect">
            <a:avLst/>
          </a:prstGeom>
        </p:spPr>
        <p:txBody>
          <a:bodyPr vert="horz" lIns="91440" tIns="45720" rIns="91440" bIns="45720" rtlCol="0" anchor="ctr"/>
          <a:lstStyle>
            <a:lvl1pPr algn="l">
              <a:defRPr sz="1100" i="1">
                <a:solidFill>
                  <a:schemeClr val="tx1">
                    <a:lumMod val="75000"/>
                    <a:lumOff val="25000"/>
                  </a:schemeClr>
                </a:solidFill>
              </a:defRPr>
            </a:lvl1pPr>
          </a:lstStyle>
          <a:p>
            <a:pPr defTabSz="450589" fontAlgn="base">
              <a:spcBef>
                <a:spcPct val="0"/>
              </a:spcBef>
              <a:spcAft>
                <a:spcPct val="0"/>
              </a:spcAft>
            </a:pPr>
            <a:r>
              <a:rPr lang="en-GB">
                <a:cs typeface="Arial" charset="0"/>
              </a:rPr>
              <a:t>Reference number/version - date</a:t>
            </a:r>
          </a:p>
        </p:txBody>
      </p:sp>
      <p:sp>
        <p:nvSpPr>
          <p:cNvPr id="5" name="Footer Placeholder 4"/>
          <p:cNvSpPr>
            <a:spLocks noGrp="1"/>
          </p:cNvSpPr>
          <p:nvPr>
            <p:ph type="ftr" sz="quarter" idx="3"/>
          </p:nvPr>
        </p:nvSpPr>
        <p:spPr>
          <a:xfrm>
            <a:off x="4038600" y="6356350"/>
            <a:ext cx="4114800" cy="360000"/>
          </a:xfrm>
          <a:prstGeom prst="rect">
            <a:avLst/>
          </a:prstGeom>
        </p:spPr>
        <p:txBody>
          <a:bodyPr vert="horz" lIns="91440" tIns="45720" rIns="91440" bIns="45720" rtlCol="0" anchor="ctr"/>
          <a:lstStyle>
            <a:lvl1pPr algn="ctr">
              <a:defRPr sz="1100">
                <a:solidFill>
                  <a:schemeClr val="tx1">
                    <a:lumMod val="75000"/>
                    <a:lumOff val="25000"/>
                  </a:schemeClr>
                </a:solidFill>
              </a:defRPr>
            </a:lvl1pPr>
          </a:lstStyle>
          <a:p>
            <a:pPr defTabSz="450589" fontAlgn="base">
              <a:spcBef>
                <a:spcPct val="0"/>
              </a:spcBef>
              <a:spcAft>
                <a:spcPct val="0"/>
              </a:spcAft>
            </a:pPr>
            <a:r>
              <a:rPr lang="en-GB">
                <a:cs typeface="Arial" charset="0"/>
              </a:rPr>
              <a:t>CONFIDENTIAL - DRAFT</a:t>
            </a:r>
          </a:p>
        </p:txBody>
      </p:sp>
      <p:sp>
        <p:nvSpPr>
          <p:cNvPr id="6" name="Slide Number Placeholder 5"/>
          <p:cNvSpPr>
            <a:spLocks noGrp="1" noRot="1" noMove="1" noResize="1" noEditPoints="1" noAdjustHandles="1" noChangeArrowheads="1" noChangeShapeType="1"/>
          </p:cNvSpPr>
          <p:nvPr>
            <p:ph type="sldNum" sz="quarter" idx="4"/>
          </p:nvPr>
        </p:nvSpPr>
        <p:spPr>
          <a:xfrm>
            <a:off x="10955998" y="6356350"/>
            <a:ext cx="720000" cy="360000"/>
          </a:xfrm>
          <a:prstGeom prst="rect">
            <a:avLst/>
          </a:prstGeom>
        </p:spPr>
        <p:txBody>
          <a:bodyPr vert="horz" lIns="91440" tIns="45720" rIns="91440" bIns="45720" rtlCol="0" anchor="ctr"/>
          <a:lstStyle>
            <a:lvl1pPr algn="r">
              <a:defRPr sz="1100">
                <a:solidFill>
                  <a:schemeClr val="tx1">
                    <a:lumMod val="75000"/>
                    <a:lumOff val="25000"/>
                  </a:schemeClr>
                </a:solidFill>
              </a:defRPr>
            </a:lvl1pPr>
          </a:lstStyle>
          <a:p>
            <a:pPr defTabSz="450589" fontAlgn="base">
              <a:spcBef>
                <a:spcPct val="0"/>
              </a:spcBef>
              <a:spcAft>
                <a:spcPct val="0"/>
              </a:spcAft>
            </a:pPr>
            <a:fld id="{C64B71D3-CE3F-417D-AD14-3DCB65178B92}" type="slidenum">
              <a:rPr lang="en-GB" smtClean="0">
                <a:cs typeface="Arial" charset="0"/>
              </a:rPr>
              <a:pPr defTabSz="450589" fontAlgn="base">
                <a:spcBef>
                  <a:spcPct val="0"/>
                </a:spcBef>
                <a:spcAft>
                  <a:spcPct val="0"/>
                </a:spcAft>
              </a:pPr>
              <a:t>‹#›</a:t>
            </a:fld>
            <a:endParaRPr lang="en-GB">
              <a:cs typeface="Arial" charset="0"/>
            </a:endParaRPr>
          </a:p>
        </p:txBody>
      </p:sp>
      <p:cxnSp>
        <p:nvCxnSpPr>
          <p:cNvPr id="7" name="Straight Connector 6"/>
          <p:cNvCxnSpPr/>
          <p:nvPr userDrawn="1"/>
        </p:nvCxnSpPr>
        <p:spPr>
          <a:xfrm>
            <a:off x="516000" y="898199"/>
            <a:ext cx="111600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AF3C214-11F4-4E5C-86B9-AD7D8AAE19A9}"/>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643466" y="175898"/>
            <a:ext cx="1029562" cy="264347"/>
          </a:xfrm>
          <a:prstGeom prst="rect">
            <a:avLst/>
          </a:prstGeom>
        </p:spPr>
      </p:pic>
    </p:spTree>
    <p:extLst>
      <p:ext uri="{BB962C8B-B14F-4D97-AF65-F5344CB8AC3E}">
        <p14:creationId xmlns:p14="http://schemas.microsoft.com/office/powerpoint/2010/main" val="145294097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hf hdr="0"/>
  <p:txStyles>
    <p:titleStyle>
      <a:lvl1pPr algn="l" defTabSz="914400" rtl="0" eaLnBrk="1" latinLnBrk="0" hangingPunct="1">
        <a:lnSpc>
          <a:spcPct val="90000"/>
        </a:lnSpc>
        <a:spcBef>
          <a:spcPct val="0"/>
        </a:spcBef>
        <a:buNone/>
        <a:defRPr sz="2000" b="1" kern="120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14404-AAF8-4648-B2ED-05227C7E17FA}"/>
              </a:ext>
            </a:extLst>
          </p:cNvPr>
          <p:cNvSpPr>
            <a:spLocks noGrp="1"/>
          </p:cNvSpPr>
          <p:nvPr>
            <p:ph type="ctrTitle"/>
          </p:nvPr>
        </p:nvSpPr>
        <p:spPr>
          <a:xfrm>
            <a:off x="2154155" y="2789841"/>
            <a:ext cx="7883690" cy="639159"/>
          </a:xfrm>
        </p:spPr>
        <p:txBody>
          <a:bodyPr>
            <a:noAutofit/>
          </a:bodyPr>
          <a:lstStyle/>
          <a:p>
            <a:r>
              <a:rPr lang="en-GB"/>
              <a:t>Sizing third-party broadcaster/VOD investment in UK Children’s TV</a:t>
            </a:r>
          </a:p>
        </p:txBody>
      </p:sp>
      <p:sp>
        <p:nvSpPr>
          <p:cNvPr id="8" name="Subtitle 2">
            <a:extLst>
              <a:ext uri="{FF2B5EF4-FFF2-40B4-BE49-F238E27FC236}">
                <a16:creationId xmlns:a16="http://schemas.microsoft.com/office/drawing/2014/main" id="{A0BBC30E-045D-4866-AD00-B731E7118F39}"/>
              </a:ext>
            </a:extLst>
          </p:cNvPr>
          <p:cNvSpPr txBox="1">
            <a:spLocks/>
          </p:cNvSpPr>
          <p:nvPr/>
        </p:nvSpPr>
        <p:spPr>
          <a:xfrm>
            <a:off x="4097496" y="3813731"/>
            <a:ext cx="3912648" cy="639160"/>
          </a:xfrm>
          <a:prstGeom prst="rect">
            <a:avLst/>
          </a:prstGeom>
        </p:spPr>
        <p:txBody>
          <a:bodyPr anchor="t"/>
          <a:lstStyle>
            <a:lvl1pPr marL="0" indent="0" algn="ctr" defTabSz="914400" rtl="0" eaLnBrk="1" latinLnBrk="0" hangingPunct="1">
              <a:lnSpc>
                <a:spcPct val="90000"/>
              </a:lnSpc>
              <a:spcBef>
                <a:spcPts val="1200"/>
              </a:spcBef>
              <a:spcAft>
                <a:spcPts val="200"/>
              </a:spcAft>
              <a:buClr>
                <a:schemeClr val="accent1"/>
              </a:buClr>
              <a:buSzPct val="100000"/>
              <a:buFont typeface="Wingdings" pitchFamily="2" charset="2"/>
              <a:buNone/>
              <a:defRPr sz="1800" b="1" kern="1200">
                <a:solidFill>
                  <a:schemeClr val="bg1"/>
                </a:solidFill>
                <a:latin typeface="Calibri" panose="020F050202020403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200"/>
              </a:spcAft>
              <a:buClr>
                <a:srgbClr val="FFCA08"/>
              </a:buClr>
              <a:buSzPct val="100000"/>
              <a:buFont typeface="Wingdings" pitchFamily="2" charset="2"/>
              <a:buNone/>
              <a:tabLst/>
              <a:defRPr/>
            </a:pPr>
            <a:r>
              <a:rPr kumimoji="0" lang="en-GB" sz="1600" b="1" i="0" u="none" strike="noStrike" kern="1200" cap="none" spc="0" normalizeH="0" baseline="0" noProof="0">
                <a:ln>
                  <a:noFill/>
                </a:ln>
                <a:solidFill>
                  <a:sysClr val="window" lastClr="FFFFFF"/>
                </a:solidFill>
                <a:effectLst/>
                <a:uLnTx/>
                <a:uFillTx/>
                <a:latin typeface="Calibri" panose="020F0502020204030204" pitchFamily="34" charset="0"/>
                <a:ea typeface="+mn-ea"/>
                <a:cs typeface="Calibri" panose="020F0502020204030204" pitchFamily="34" charset="0"/>
              </a:rPr>
              <a:t>Produced by Oliver &amp; </a:t>
            </a:r>
            <a:r>
              <a:rPr kumimoji="0" lang="en-GB" sz="1600" b="1" i="0" u="none" strike="noStrike" kern="1200" cap="none" spc="0" normalizeH="0" baseline="0" noProof="0" err="1">
                <a:ln>
                  <a:noFill/>
                </a:ln>
                <a:solidFill>
                  <a:sysClr val="window" lastClr="FFFFFF"/>
                </a:solidFill>
                <a:effectLst/>
                <a:uLnTx/>
                <a:uFillTx/>
                <a:latin typeface="Calibri" panose="020F0502020204030204" pitchFamily="34" charset="0"/>
                <a:ea typeface="+mn-ea"/>
                <a:cs typeface="Calibri" panose="020F0502020204030204" pitchFamily="34" charset="0"/>
              </a:rPr>
              <a:t>Ohlbaum</a:t>
            </a:r>
            <a:r>
              <a:rPr kumimoji="0" lang="en-GB" sz="1600" b="1" i="0" u="none" strike="noStrike" kern="1200" cap="none" spc="0" normalizeH="0" baseline="0" noProof="0">
                <a:ln>
                  <a:noFill/>
                </a:ln>
                <a:solidFill>
                  <a:sysClr val="window" lastClr="FFFFFF"/>
                </a:solidFill>
                <a:effectLst/>
                <a:uLnTx/>
                <a:uFillTx/>
                <a:latin typeface="Calibri" panose="020F0502020204030204" pitchFamily="34" charset="0"/>
                <a:ea typeface="+mn-ea"/>
                <a:cs typeface="Calibri" panose="020F0502020204030204" pitchFamily="34" charset="0"/>
              </a:rPr>
              <a:t> Associates for </a:t>
            </a:r>
          </a:p>
        </p:txBody>
      </p:sp>
      <p:sp>
        <p:nvSpPr>
          <p:cNvPr id="9" name="Rectangle 8">
            <a:extLst>
              <a:ext uri="{FF2B5EF4-FFF2-40B4-BE49-F238E27FC236}">
                <a16:creationId xmlns:a16="http://schemas.microsoft.com/office/drawing/2014/main" id="{0D566E70-F8FC-4167-AB02-342786DBE045}"/>
              </a:ext>
            </a:extLst>
          </p:cNvPr>
          <p:cNvSpPr/>
          <p:nvPr/>
        </p:nvSpPr>
        <p:spPr>
          <a:xfrm>
            <a:off x="3673243" y="4845604"/>
            <a:ext cx="4845514" cy="334911"/>
          </a:xfrm>
          <a:prstGeom prst="rect">
            <a:avLst/>
          </a:prstGeom>
        </p:spPr>
        <p:txBody>
          <a:bodyPr wrap="none" lIns="0" tIns="0" rIns="0" bIns="0">
            <a:noAutofit/>
          </a:bodyPr>
          <a:lstStyle/>
          <a:p>
            <a:pPr marL="0" marR="0" lvl="0" indent="0" algn="ctr" defTabSz="472839"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rPr>
              <a:t>December 2025</a:t>
            </a:r>
            <a:endParaRPr kumimoji="0" lang="en-GB" sz="1632" b="0" i="0" u="none" strike="noStrike" kern="0" cap="none" spc="0" normalizeH="0" baseline="0" noProof="0">
              <a:ln>
                <a:noFill/>
              </a:ln>
              <a:solidFill>
                <a:prstClr val="white"/>
              </a:solidFill>
              <a:effectLst/>
              <a:uLnTx/>
              <a:uFillTx/>
            </a:endParaRPr>
          </a:p>
        </p:txBody>
      </p:sp>
    </p:spTree>
    <p:extLst>
      <p:ext uri="{BB962C8B-B14F-4D97-AF65-F5344CB8AC3E}">
        <p14:creationId xmlns:p14="http://schemas.microsoft.com/office/powerpoint/2010/main" val="331791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35B95-345D-9942-EF58-1438E67294C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E581D1B-017F-CE1F-FF97-B548D4538F52}"/>
              </a:ext>
            </a:extLst>
          </p:cNvPr>
          <p:cNvSpPr>
            <a:spLocks noGrp="1"/>
          </p:cNvSpPr>
          <p:nvPr>
            <p:ph type="body" sz="quarter" idx="22"/>
          </p:nvPr>
        </p:nvSpPr>
        <p:spPr>
          <a:xfrm>
            <a:off x="367271" y="1499330"/>
            <a:ext cx="11358304" cy="5783387"/>
          </a:xfrm>
        </p:spPr>
        <p:txBody>
          <a:bodyPr>
            <a:normAutofit/>
          </a:bodyPr>
          <a:lstStyle/>
          <a:p>
            <a:pPr marL="0" indent="0">
              <a:spcAft>
                <a:spcPts val="1200"/>
              </a:spcAft>
              <a:buNone/>
            </a:pPr>
            <a:r>
              <a:rPr lang="en-GB"/>
              <a:t>We reviewed the available market data and designed a methodology drawing on published sources from Ofcom and the BFI as far as possible, filling gaps with information from O&amp;O proprietary datasets and assumptions and estimations based on our market expertise. </a:t>
            </a:r>
          </a:p>
          <a:p>
            <a:pPr marL="0" indent="0">
              <a:spcAft>
                <a:spcPts val="1200"/>
              </a:spcAft>
              <a:buNone/>
            </a:pPr>
            <a:r>
              <a:rPr lang="en-GB"/>
              <a:t>Ofcom publishes total third-party contributions to UK PSB ‘first-run originations’ in the CMR, as well as the share that is attributable to Children’s commissions. To estimate the level of financing provided by third-party broadcasters and VOD services within that, we took the steps below: </a:t>
            </a:r>
          </a:p>
          <a:p>
            <a:pPr marL="342900" indent="-342900">
              <a:spcAft>
                <a:spcPts val="1200"/>
              </a:spcAft>
              <a:buFont typeface="+mj-lt"/>
              <a:buAutoNum type="alphaUcPeriod"/>
            </a:pPr>
            <a:r>
              <a:rPr lang="en-US" b="1"/>
              <a:t>Identifying Children’s first-run commissions in 2024</a:t>
            </a:r>
          </a:p>
          <a:p>
            <a:pPr marL="702900" lvl="1" indent="-342900">
              <a:spcBef>
                <a:spcPts val="600"/>
              </a:spcBef>
              <a:spcAft>
                <a:spcPts val="1200"/>
              </a:spcAft>
              <a:buFont typeface="+mj-lt"/>
              <a:buAutoNum type="arabicPeriod"/>
            </a:pPr>
            <a:r>
              <a:rPr lang="en-US"/>
              <a:t>We began with the list of commissions certified by the BFI in 2024 as having passed the UK Children’s Cultural Test for tax credit eligibility. This provides a robust starting point for identifying Children’s commissions supported by third-party finance, as it captures the vast majority of the higher-budget segment of the market, which fully overlaps with </a:t>
            </a:r>
            <a:r>
              <a:rPr lang="en-US" err="1"/>
              <a:t>programmes</a:t>
            </a:r>
            <a:r>
              <a:rPr lang="en-US"/>
              <a:t> that require third-party funding</a:t>
            </a:r>
          </a:p>
          <a:p>
            <a:pPr marL="702900" lvl="1" indent="-342900">
              <a:spcBef>
                <a:spcPts val="600"/>
              </a:spcBef>
              <a:spcAft>
                <a:spcPts val="1200"/>
              </a:spcAft>
              <a:buFont typeface="+mj-lt"/>
              <a:buAutoNum type="arabicPeriod"/>
            </a:pPr>
            <a:r>
              <a:rPr lang="en-GB"/>
              <a:t>We added programmes from the BFI 2023 and 2025 lists to account for the time lag between commissions first made available in 2024 that were certified either before or after. This is important because the Ofcom CMR dataset reports on year of broadcast</a:t>
            </a:r>
          </a:p>
          <a:p>
            <a:pPr marL="702900" lvl="1" indent="-342900">
              <a:spcBef>
                <a:spcPts val="600"/>
              </a:spcBef>
              <a:spcAft>
                <a:spcPts val="1200"/>
              </a:spcAft>
              <a:buFont typeface="+mj-lt"/>
              <a:buAutoNum type="arabicPeriod"/>
            </a:pPr>
            <a:r>
              <a:rPr lang="en-GB"/>
              <a:t>We supplemented the BFI list with programmes from the O&amp;O Producer Database and analysis of the children’s section of PSB VOD services to capture programmes produced outside of the UK and to a lesser extent, the lower budget part of the market (while this part of the market generally utilises third-party finance much less, we conducted this exercise for completeness)</a:t>
            </a:r>
          </a:p>
          <a:p>
            <a:pPr marL="702900" lvl="1" indent="-342900">
              <a:spcBef>
                <a:spcPts val="600"/>
              </a:spcBef>
              <a:spcAft>
                <a:spcPts val="1200"/>
              </a:spcAft>
              <a:buFont typeface="+mj-lt"/>
              <a:buAutoNum type="arabicPeriod"/>
            </a:pPr>
            <a:r>
              <a:rPr lang="en-GB"/>
              <a:t>Overall, we covered first-run commissions on CBBC and CBeebies (BBC), the Milkshake! block of programming on Channel 5 and ITVX Kids, which replaced CITV in 2023 and is ITV’s primary destination for children’s programming*. We split out third-party broadcaster/VOD services by type (global SVOD services, commercial channels and international PSB channels) and level of involvement (co-commission vs presales)</a:t>
            </a:r>
          </a:p>
        </p:txBody>
      </p:sp>
      <p:sp>
        <p:nvSpPr>
          <p:cNvPr id="4" name="Text Placeholder 3">
            <a:extLst>
              <a:ext uri="{FF2B5EF4-FFF2-40B4-BE49-F238E27FC236}">
                <a16:creationId xmlns:a16="http://schemas.microsoft.com/office/drawing/2014/main" id="{EE4300BA-8EC3-C24C-EE3E-F10B029129E3}"/>
              </a:ext>
            </a:extLst>
          </p:cNvPr>
          <p:cNvSpPr>
            <a:spLocks noGrp="1"/>
          </p:cNvSpPr>
          <p:nvPr>
            <p:ph type="body" sz="quarter" idx="21"/>
          </p:nvPr>
        </p:nvSpPr>
        <p:spPr/>
        <p:txBody>
          <a:bodyPr/>
          <a:lstStyle/>
          <a:p>
            <a:r>
              <a:rPr lang="en-GB"/>
              <a:t>We were asked to estimate third-party investment in original Children’s PSB content. We have drawn on public sources, including BFI datasets and the Ofcom Communications Market Report (CMR), along with O&amp;O proprietary datasets and market expertise</a:t>
            </a:r>
            <a:endParaRPr lang="en-US"/>
          </a:p>
        </p:txBody>
      </p:sp>
      <p:sp>
        <p:nvSpPr>
          <p:cNvPr id="5" name="Text Placeholder 4">
            <a:extLst>
              <a:ext uri="{FF2B5EF4-FFF2-40B4-BE49-F238E27FC236}">
                <a16:creationId xmlns:a16="http://schemas.microsoft.com/office/drawing/2014/main" id="{EB5F5A35-5C29-7F7F-3B6D-B1904E3EFFD7}"/>
              </a:ext>
            </a:extLst>
          </p:cNvPr>
          <p:cNvSpPr>
            <a:spLocks noGrp="1"/>
          </p:cNvSpPr>
          <p:nvPr>
            <p:ph type="body" sz="quarter" idx="31"/>
          </p:nvPr>
        </p:nvSpPr>
        <p:spPr/>
        <p:txBody>
          <a:bodyPr/>
          <a:lstStyle/>
          <a:p>
            <a:r>
              <a:rPr lang="en-GB"/>
              <a:t>Introduction and methodology (1/2)</a:t>
            </a:r>
          </a:p>
        </p:txBody>
      </p:sp>
      <p:sp>
        <p:nvSpPr>
          <p:cNvPr id="6" name="Slide Number Placeholder 5">
            <a:extLst>
              <a:ext uri="{FF2B5EF4-FFF2-40B4-BE49-F238E27FC236}">
                <a16:creationId xmlns:a16="http://schemas.microsoft.com/office/drawing/2014/main" id="{6EF8F75F-084D-8B25-D1DA-FFAFABF45793}"/>
              </a:ext>
            </a:extLst>
          </p:cNvPr>
          <p:cNvSpPr>
            <a:spLocks noGrp="1"/>
          </p:cNvSpPr>
          <p:nvPr>
            <p:ph type="sldNum" sz="quarter" idx="4"/>
          </p:nvPr>
        </p:nvSpPr>
        <p:spPr/>
        <p:txBody>
          <a:bodyPr/>
          <a:lstStyle/>
          <a:p>
            <a:pPr marL="0" marR="0" lvl="0" indent="0" algn="r" defTabSz="450589" rtl="0" eaLnBrk="1" fontAlgn="base" latinLnBrk="0" hangingPunct="1">
              <a:lnSpc>
                <a:spcPct val="100000"/>
              </a:lnSpc>
              <a:spcBef>
                <a:spcPct val="0"/>
              </a:spcBef>
              <a:spcAft>
                <a:spcPct val="0"/>
              </a:spcAft>
              <a:buClrTx/>
              <a:buSzTx/>
              <a:buFontTx/>
              <a:buNone/>
              <a:tabLst/>
              <a:defRPr/>
            </a:pPr>
            <a:fld id="{C64B71D3-CE3F-417D-AD14-3DCB65178B92}" type="slidenum">
              <a:rPr kumimoji="0" lang="en-GB" sz="1100" b="0" i="0" u="none" strike="noStrike" kern="1200" cap="none" spc="0" normalizeH="0" baseline="0" noProof="0" smtClean="0">
                <a:ln>
                  <a:noFill/>
                </a:ln>
                <a:solidFill>
                  <a:prstClr val="black">
                    <a:lumMod val="75000"/>
                    <a:lumOff val="25000"/>
                  </a:prstClr>
                </a:solidFill>
                <a:effectLst/>
                <a:uLnTx/>
                <a:uFillTx/>
                <a:latin typeface="Calibri" panose="020F0502020204030204"/>
                <a:ea typeface="+mn-ea"/>
                <a:cs typeface="Arial" charset="0"/>
              </a:rPr>
              <a:pPr marL="0" marR="0" lvl="0" indent="0" algn="r" defTabSz="450589" rtl="0" eaLnBrk="1" fontAlgn="base" latinLnBrk="0" hangingPunct="1">
                <a:lnSpc>
                  <a:spcPct val="100000"/>
                </a:lnSpc>
                <a:spcBef>
                  <a:spcPct val="0"/>
                </a:spcBef>
                <a:spcAft>
                  <a:spcPct val="0"/>
                </a:spcAft>
                <a:buClrTx/>
                <a:buSzTx/>
                <a:buFontTx/>
                <a:buNone/>
                <a:tabLst/>
                <a:defRPr/>
              </a:pPr>
              <a:t>2</a:t>
            </a:fld>
            <a:endParaRPr kumimoji="0" lang="en-GB" sz="1100" b="0"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Arial" charset="0"/>
            </a:endParaRPr>
          </a:p>
        </p:txBody>
      </p:sp>
      <p:sp>
        <p:nvSpPr>
          <p:cNvPr id="10" name="Text Placeholder 2">
            <a:extLst>
              <a:ext uri="{FF2B5EF4-FFF2-40B4-BE49-F238E27FC236}">
                <a16:creationId xmlns:a16="http://schemas.microsoft.com/office/drawing/2014/main" id="{8D01AFA2-B8F2-C9E1-9410-B2BCF2A8149F}"/>
              </a:ext>
            </a:extLst>
          </p:cNvPr>
          <p:cNvSpPr txBox="1">
            <a:spLocks/>
          </p:cNvSpPr>
          <p:nvPr/>
        </p:nvSpPr>
        <p:spPr>
          <a:xfrm>
            <a:off x="516002" y="6003801"/>
            <a:ext cx="11160061" cy="742349"/>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0"/>
              </a:spcBef>
              <a:spcAft>
                <a:spcPts val="0"/>
              </a:spcAft>
              <a:buClr>
                <a:schemeClr val="accent4"/>
              </a:buClr>
              <a:buFontTx/>
              <a:buNone/>
              <a:defRPr sz="1000" i="1"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444500"/>
            <a:r>
              <a:rPr lang="en-GB"/>
              <a:t>Note: *ITV has a block of children’s programming on ITV2, but commissions are also made available on ITVX Kids</a:t>
            </a:r>
          </a:p>
        </p:txBody>
      </p:sp>
    </p:spTree>
    <p:extLst>
      <p:ext uri="{BB962C8B-B14F-4D97-AF65-F5344CB8AC3E}">
        <p14:creationId xmlns:p14="http://schemas.microsoft.com/office/powerpoint/2010/main" val="2454419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5AE82-9CB3-AE20-697E-D7FE06CCB4D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D909868-715C-4369-8A7A-843D19EB0EA4}"/>
              </a:ext>
            </a:extLst>
          </p:cNvPr>
          <p:cNvSpPr>
            <a:spLocks noGrp="1"/>
          </p:cNvSpPr>
          <p:nvPr>
            <p:ph type="body" sz="quarter" idx="22"/>
          </p:nvPr>
        </p:nvSpPr>
        <p:spPr>
          <a:xfrm>
            <a:off x="367271" y="1566006"/>
            <a:ext cx="11358304" cy="4643932"/>
          </a:xfrm>
        </p:spPr>
        <p:txBody>
          <a:bodyPr>
            <a:normAutofit/>
          </a:bodyPr>
          <a:lstStyle/>
          <a:p>
            <a:pPr marL="342900" indent="-342900">
              <a:spcBef>
                <a:spcPts val="1200"/>
              </a:spcBef>
              <a:buFont typeface="+mj-lt"/>
              <a:buAutoNum type="alphaUcPeriod" startAt="2"/>
            </a:pPr>
            <a:r>
              <a:rPr lang="en-GB" b="1"/>
              <a:t>Applying tariffs to estimate spend</a:t>
            </a:r>
          </a:p>
          <a:p>
            <a:pPr marL="702900" lvl="1" indent="-342900">
              <a:spcBef>
                <a:spcPts val="1200"/>
              </a:spcBef>
              <a:spcAft>
                <a:spcPts val="600"/>
              </a:spcAft>
              <a:buFont typeface="+mj-lt"/>
              <a:buAutoNum type="arabicPeriod"/>
            </a:pPr>
            <a:r>
              <a:rPr lang="en-GB"/>
              <a:t>Once we had a collated list of all first run PSB Children’s commissions (series or episodes) in 2024, we then applied average hourly tariffs – based on O&amp;O assumptions and estimates drawn from the O&amp;O Producer Database – for primary commissioner spend and third-party spend (with the latter split into co-commissioner spend and presales contributions) to estimate total spend for each title </a:t>
            </a:r>
          </a:p>
          <a:p>
            <a:pPr marL="702900" lvl="1" indent="-342900">
              <a:spcBef>
                <a:spcPts val="1200"/>
              </a:spcBef>
              <a:spcAft>
                <a:spcPts val="600"/>
              </a:spcAft>
              <a:buFont typeface="+mj-lt"/>
              <a:buAutoNum type="arabicPeriod"/>
            </a:pPr>
            <a:r>
              <a:rPr lang="en-GB"/>
              <a:t>Taking this total, we then calculated the tax credit contribution per title, using an average rate of 20 per cent of the production budget for qualifying children’s subgenres (excluding news, current affairs or discussion, live events, training programming and some quiz formats), and deducted this from third party spend per title</a:t>
            </a:r>
          </a:p>
          <a:p>
            <a:pPr marL="702900" lvl="1" indent="-342900">
              <a:spcBef>
                <a:spcPts val="1200"/>
              </a:spcBef>
              <a:spcAft>
                <a:spcPts val="600"/>
              </a:spcAft>
              <a:buFont typeface="+mj-lt"/>
              <a:buAutoNum type="arabicPeriod"/>
            </a:pPr>
            <a:r>
              <a:rPr lang="en-GB"/>
              <a:t>Finally, this resulted in an estimate for the third-party broadcaster/VOD contributions towards UK PSB children’s first-run commissions in 2024, and we calculated subtotals for each type of financier (commercial broadcasters, SVOD services and international PSBs)</a:t>
            </a:r>
          </a:p>
        </p:txBody>
      </p:sp>
      <p:sp>
        <p:nvSpPr>
          <p:cNvPr id="4" name="Text Placeholder 3">
            <a:extLst>
              <a:ext uri="{FF2B5EF4-FFF2-40B4-BE49-F238E27FC236}">
                <a16:creationId xmlns:a16="http://schemas.microsoft.com/office/drawing/2014/main" id="{D6C6C80E-F7AC-24CD-0A56-20206EEB7D33}"/>
              </a:ext>
            </a:extLst>
          </p:cNvPr>
          <p:cNvSpPr>
            <a:spLocks noGrp="1"/>
          </p:cNvSpPr>
          <p:nvPr>
            <p:ph type="body" sz="quarter" idx="21"/>
          </p:nvPr>
        </p:nvSpPr>
        <p:spPr/>
        <p:txBody>
          <a:bodyPr/>
          <a:lstStyle/>
          <a:p>
            <a:r>
              <a:rPr lang="en-GB"/>
              <a:t>We were asked to estimate third-party investment in original Children’s PSB content. We have drawn on public sources, including BFI datasets and the Ofcom Communications Market Report (CMR), along with O&amp;O proprietary datasets and market expertise</a:t>
            </a:r>
            <a:endParaRPr lang="en-US"/>
          </a:p>
        </p:txBody>
      </p:sp>
      <p:sp>
        <p:nvSpPr>
          <p:cNvPr id="5" name="Text Placeholder 4">
            <a:extLst>
              <a:ext uri="{FF2B5EF4-FFF2-40B4-BE49-F238E27FC236}">
                <a16:creationId xmlns:a16="http://schemas.microsoft.com/office/drawing/2014/main" id="{97723433-074D-BCB2-1302-B50FD8A37F18}"/>
              </a:ext>
            </a:extLst>
          </p:cNvPr>
          <p:cNvSpPr>
            <a:spLocks noGrp="1"/>
          </p:cNvSpPr>
          <p:nvPr>
            <p:ph type="body" sz="quarter" idx="31"/>
          </p:nvPr>
        </p:nvSpPr>
        <p:spPr/>
        <p:txBody>
          <a:bodyPr/>
          <a:lstStyle/>
          <a:p>
            <a:r>
              <a:rPr lang="en-GB"/>
              <a:t>Introduction and methodology (2/2)</a:t>
            </a:r>
          </a:p>
        </p:txBody>
      </p:sp>
      <p:sp>
        <p:nvSpPr>
          <p:cNvPr id="6" name="Slide Number Placeholder 5">
            <a:extLst>
              <a:ext uri="{FF2B5EF4-FFF2-40B4-BE49-F238E27FC236}">
                <a16:creationId xmlns:a16="http://schemas.microsoft.com/office/drawing/2014/main" id="{A0B90B8A-D7A9-617B-91E0-454EADCA54A6}"/>
              </a:ext>
            </a:extLst>
          </p:cNvPr>
          <p:cNvSpPr>
            <a:spLocks noGrp="1"/>
          </p:cNvSpPr>
          <p:nvPr>
            <p:ph type="sldNum" sz="quarter" idx="4"/>
          </p:nvPr>
        </p:nvSpPr>
        <p:spPr/>
        <p:txBody>
          <a:bodyPr/>
          <a:lstStyle/>
          <a:p>
            <a:pPr marL="0" marR="0" lvl="0" indent="0" algn="r" defTabSz="450589" rtl="0" eaLnBrk="1" fontAlgn="base" latinLnBrk="0" hangingPunct="1">
              <a:lnSpc>
                <a:spcPct val="100000"/>
              </a:lnSpc>
              <a:spcBef>
                <a:spcPct val="0"/>
              </a:spcBef>
              <a:spcAft>
                <a:spcPct val="0"/>
              </a:spcAft>
              <a:buClrTx/>
              <a:buSzTx/>
              <a:buFontTx/>
              <a:buNone/>
              <a:tabLst/>
              <a:defRPr/>
            </a:pPr>
            <a:fld id="{C64B71D3-CE3F-417D-AD14-3DCB65178B92}" type="slidenum">
              <a:rPr kumimoji="0" lang="en-GB" sz="1100" b="0" i="0" u="none" strike="noStrike" kern="1200" cap="none" spc="0" normalizeH="0" baseline="0" noProof="0" smtClean="0">
                <a:ln>
                  <a:noFill/>
                </a:ln>
                <a:solidFill>
                  <a:prstClr val="black">
                    <a:lumMod val="75000"/>
                    <a:lumOff val="25000"/>
                  </a:prstClr>
                </a:solidFill>
                <a:effectLst/>
                <a:uLnTx/>
                <a:uFillTx/>
                <a:latin typeface="Calibri" panose="020F0502020204030204"/>
                <a:ea typeface="+mn-ea"/>
                <a:cs typeface="Arial" charset="0"/>
              </a:rPr>
              <a:pPr marL="0" marR="0" lvl="0" indent="0" algn="r" defTabSz="450589" rtl="0" eaLnBrk="1" fontAlgn="base" latinLnBrk="0" hangingPunct="1">
                <a:lnSpc>
                  <a:spcPct val="100000"/>
                </a:lnSpc>
                <a:spcBef>
                  <a:spcPct val="0"/>
                </a:spcBef>
                <a:spcAft>
                  <a:spcPct val="0"/>
                </a:spcAft>
                <a:buClrTx/>
                <a:buSzTx/>
                <a:buFontTx/>
                <a:buNone/>
                <a:tabLst/>
                <a:defRPr/>
              </a:pPr>
              <a:t>3</a:t>
            </a:fld>
            <a:endParaRPr kumimoji="0" lang="en-GB" sz="1100" b="0"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249158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A7AD0-073E-46C1-2BDC-7BC87F2914A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FDD5DDD-D925-43B5-8FED-E3E66F23FA0B}"/>
              </a:ext>
            </a:extLst>
          </p:cNvPr>
          <p:cNvSpPr>
            <a:spLocks noGrp="1"/>
          </p:cNvSpPr>
          <p:nvPr>
            <p:ph type="body" sz="quarter" idx="22"/>
          </p:nvPr>
        </p:nvSpPr>
        <p:spPr>
          <a:xfrm>
            <a:off x="515938" y="1210504"/>
            <a:ext cx="11160060" cy="5505846"/>
          </a:xfrm>
          <a:solidFill>
            <a:schemeClr val="bg1"/>
          </a:solidFill>
        </p:spPr>
        <p:txBody>
          <a:bodyPr>
            <a:normAutofit/>
          </a:bodyPr>
          <a:lstStyle/>
          <a:p>
            <a:pPr marL="342900" indent="-342900">
              <a:spcAft>
                <a:spcPts val="1200"/>
              </a:spcAft>
              <a:buFont typeface="+mj-lt"/>
              <a:buAutoNum type="arabicPeriod"/>
            </a:pPr>
            <a:r>
              <a:rPr lang="en-GB" b="1"/>
              <a:t>BFI: </a:t>
            </a:r>
            <a:r>
              <a:rPr lang="en-GB"/>
              <a:t>We used two BFI databases to itemise each release in 2024: the ‘</a:t>
            </a:r>
            <a:r>
              <a:rPr lang="en-GB" i="1"/>
              <a:t>Children’s TV programmes certified as British through the cultural test for Children’s TV</a:t>
            </a:r>
            <a:r>
              <a:rPr lang="en-GB"/>
              <a:t>’ and the ‘</a:t>
            </a:r>
            <a:r>
              <a:rPr lang="en-GB" i="1"/>
              <a:t>Animation programmes certified as British through the cultural test for animation</a:t>
            </a:r>
            <a:r>
              <a:rPr lang="en-GB"/>
              <a:t>’. Each of these organises titles by the date they were certified, therefore we also added titles from the 2025 and 2023 lists and checked the release date of each programme to pull together a list that reflected first-run Children’s commissions in 2024</a:t>
            </a:r>
          </a:p>
          <a:p>
            <a:pPr marL="342900" indent="-342900">
              <a:spcAft>
                <a:spcPts val="1200"/>
              </a:spcAft>
              <a:buFont typeface="+mj-lt"/>
              <a:buAutoNum type="arabicPeriod"/>
            </a:pPr>
            <a:r>
              <a:rPr lang="en-GB" b="1"/>
              <a:t>PSB VOD services: </a:t>
            </a:r>
            <a:r>
              <a:rPr lang="en-GB"/>
              <a:t>We checked the full list of programmes on the BBC iPlayer, My5, and ITVX children’s sections to find additional 2024 commissions that were not in the BFI list due to being produced outside of the UK (and to a lesser extent, the lower budget part of the market)</a:t>
            </a:r>
          </a:p>
          <a:p>
            <a:pPr marL="342900" indent="-342900">
              <a:spcAft>
                <a:spcPts val="1200"/>
              </a:spcAft>
              <a:buFont typeface="+mj-lt"/>
              <a:buAutoNum type="arabicPeriod"/>
            </a:pPr>
            <a:r>
              <a:rPr lang="en-GB" b="1"/>
              <a:t>O&amp;O Producer Database: </a:t>
            </a:r>
            <a:r>
              <a:rPr lang="en-GB"/>
              <a:t>We supplemented the programme list created from the BFI datasets and PSB VOD service analysis by checking for additional titles present in the O&amp;O Producer Database. This is a list of all programmes released on the five main PSB channels and Sky Showcase. While it does not contain CBBC and CBeebies (which were captured through analysis of BFI lists and VOD service analysis), it does contain the Children’s programmes that are broadcast on BBC One/Two, ITV, and the Milkshake! block of programming on Channel 5</a:t>
            </a:r>
          </a:p>
          <a:p>
            <a:pPr marL="342900" indent="-342900">
              <a:spcAft>
                <a:spcPts val="1200"/>
              </a:spcAft>
              <a:buFont typeface="+mj-lt"/>
              <a:buAutoNum type="arabicPeriod"/>
            </a:pPr>
            <a:r>
              <a:rPr lang="en-GB" b="1" err="1"/>
              <a:t>IMDbPro</a:t>
            </a:r>
            <a:r>
              <a:rPr lang="en-GB" b="1"/>
              <a:t>: </a:t>
            </a:r>
            <a:r>
              <a:rPr lang="en-GB"/>
              <a:t>The production and distribution companies for most titles are listed here by year, allowing us to analyse each title to find co-productions and the co-production partners </a:t>
            </a:r>
          </a:p>
          <a:p>
            <a:pPr marL="342900" indent="-342900">
              <a:spcAft>
                <a:spcPts val="1200"/>
              </a:spcAft>
              <a:buFont typeface="+mj-lt"/>
              <a:buAutoNum type="arabicPeriod"/>
            </a:pPr>
            <a:r>
              <a:rPr lang="en-GB" b="1"/>
              <a:t>Industry reporting e.g. Broadcast: </a:t>
            </a:r>
            <a:r>
              <a:rPr lang="en-GB"/>
              <a:t>In some instances, </a:t>
            </a:r>
            <a:r>
              <a:rPr lang="en-GB" err="1"/>
              <a:t>IMDbPro</a:t>
            </a:r>
            <a:r>
              <a:rPr lang="en-GB"/>
              <a:t> did not have data on titles, thus we used industry reporting to find out the co-production status, as well as information on co-commissions and presales</a:t>
            </a:r>
            <a:endParaRPr lang="en-GB" b="1"/>
          </a:p>
          <a:p>
            <a:pPr marL="342900" indent="-342900">
              <a:spcAft>
                <a:spcPts val="1200"/>
              </a:spcAft>
              <a:buFont typeface="+mj-lt"/>
              <a:buAutoNum type="arabicPeriod"/>
            </a:pPr>
            <a:r>
              <a:rPr lang="en-GB" b="1"/>
              <a:t>Production credits: </a:t>
            </a:r>
            <a:r>
              <a:rPr lang="en-GB"/>
              <a:t>Mainly used as a fact checking resource. The end credits of episodes were checked to verify what production companies and commissioners were displayed, or in some cases where both </a:t>
            </a:r>
            <a:r>
              <a:rPr lang="en-GB" err="1"/>
              <a:t>IMDbPro</a:t>
            </a:r>
            <a:r>
              <a:rPr lang="en-GB"/>
              <a:t> and industry reporting were unclear, this was used to ascertain commissioner and production status</a:t>
            </a:r>
          </a:p>
          <a:p>
            <a:pPr marL="342900" indent="-342900">
              <a:spcAft>
                <a:spcPts val="1200"/>
              </a:spcAft>
              <a:buFont typeface="+mj-lt"/>
              <a:buAutoNum type="arabicPeriod"/>
            </a:pPr>
            <a:r>
              <a:rPr lang="en-GB" b="1"/>
              <a:t>Ofcom Communications and Markets report (CMR): </a:t>
            </a:r>
            <a:r>
              <a:rPr lang="en-GB"/>
              <a:t>Used for market total data</a:t>
            </a:r>
          </a:p>
          <a:p>
            <a:pPr marL="342900" indent="-342900">
              <a:spcAft>
                <a:spcPts val="1200"/>
              </a:spcAft>
              <a:buFont typeface="+mj-lt"/>
              <a:buAutoNum type="arabicPeriod"/>
            </a:pPr>
            <a:endParaRPr lang="en-GB"/>
          </a:p>
          <a:p>
            <a:pPr marL="342900" indent="-342900">
              <a:buFont typeface="+mj-lt"/>
              <a:buAutoNum type="arabicPeriod"/>
            </a:pPr>
            <a:endParaRPr lang="en-GB"/>
          </a:p>
        </p:txBody>
      </p:sp>
      <p:sp>
        <p:nvSpPr>
          <p:cNvPr id="5" name="Text Placeholder 4">
            <a:extLst>
              <a:ext uri="{FF2B5EF4-FFF2-40B4-BE49-F238E27FC236}">
                <a16:creationId xmlns:a16="http://schemas.microsoft.com/office/drawing/2014/main" id="{69DD951C-A414-7B27-953E-AAF03331CF8A}"/>
              </a:ext>
            </a:extLst>
          </p:cNvPr>
          <p:cNvSpPr>
            <a:spLocks noGrp="1"/>
          </p:cNvSpPr>
          <p:nvPr>
            <p:ph type="body" sz="quarter" idx="31"/>
          </p:nvPr>
        </p:nvSpPr>
        <p:spPr/>
        <p:txBody>
          <a:bodyPr/>
          <a:lstStyle/>
          <a:p>
            <a:r>
              <a:rPr lang="en-GB"/>
              <a:t>We used six data sources for the review</a:t>
            </a:r>
          </a:p>
        </p:txBody>
      </p:sp>
      <p:sp>
        <p:nvSpPr>
          <p:cNvPr id="6" name="Slide Number Placeholder 5">
            <a:extLst>
              <a:ext uri="{FF2B5EF4-FFF2-40B4-BE49-F238E27FC236}">
                <a16:creationId xmlns:a16="http://schemas.microsoft.com/office/drawing/2014/main" id="{BFB29589-6602-DC05-7D56-12C8C3259C34}"/>
              </a:ext>
            </a:extLst>
          </p:cNvPr>
          <p:cNvSpPr>
            <a:spLocks noGrp="1"/>
          </p:cNvSpPr>
          <p:nvPr>
            <p:ph type="sldNum" sz="quarter" idx="4"/>
          </p:nvPr>
        </p:nvSpPr>
        <p:spPr/>
        <p:txBody>
          <a:bodyPr/>
          <a:lstStyle/>
          <a:p>
            <a:pPr marL="0" marR="0" lvl="0" indent="0" algn="r" defTabSz="450589" rtl="0" eaLnBrk="1" fontAlgn="base" latinLnBrk="0" hangingPunct="1">
              <a:lnSpc>
                <a:spcPct val="100000"/>
              </a:lnSpc>
              <a:spcBef>
                <a:spcPct val="0"/>
              </a:spcBef>
              <a:spcAft>
                <a:spcPct val="0"/>
              </a:spcAft>
              <a:buClrTx/>
              <a:buSzTx/>
              <a:buFontTx/>
              <a:buNone/>
              <a:tabLst/>
              <a:defRPr/>
            </a:pPr>
            <a:fld id="{C64B71D3-CE3F-417D-AD14-3DCB65178B92}" type="slidenum">
              <a:rPr kumimoji="0" lang="en-GB" sz="1100" b="0" i="0" u="none" strike="noStrike" kern="1200" cap="none" spc="0" normalizeH="0" baseline="0" noProof="0" smtClean="0">
                <a:ln>
                  <a:noFill/>
                </a:ln>
                <a:solidFill>
                  <a:prstClr val="black">
                    <a:lumMod val="75000"/>
                    <a:lumOff val="25000"/>
                  </a:prstClr>
                </a:solidFill>
                <a:effectLst/>
                <a:uLnTx/>
                <a:uFillTx/>
                <a:latin typeface="Calibri" panose="020F0502020204030204"/>
                <a:ea typeface="+mn-ea"/>
                <a:cs typeface="Arial" charset="0"/>
              </a:rPr>
              <a:pPr marL="0" marR="0" lvl="0" indent="0" algn="r" defTabSz="450589" rtl="0" eaLnBrk="1" fontAlgn="base" latinLnBrk="0" hangingPunct="1">
                <a:lnSpc>
                  <a:spcPct val="100000"/>
                </a:lnSpc>
                <a:spcBef>
                  <a:spcPct val="0"/>
                </a:spcBef>
                <a:spcAft>
                  <a:spcPct val="0"/>
                </a:spcAft>
                <a:buClrTx/>
                <a:buSzTx/>
                <a:buFontTx/>
                <a:buNone/>
                <a:tabLst/>
                <a:defRPr/>
              </a:pPr>
              <a:t>4</a:t>
            </a:fld>
            <a:endParaRPr kumimoji="0" lang="en-GB" sz="1100" b="0"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181156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722115E-C66F-838A-1DEA-1E8344154490}"/>
              </a:ext>
            </a:extLst>
          </p:cNvPr>
          <p:cNvSpPr>
            <a:spLocks noGrp="1"/>
          </p:cNvSpPr>
          <p:nvPr>
            <p:ph type="body" sz="quarter" idx="21"/>
          </p:nvPr>
        </p:nvSpPr>
        <p:spPr>
          <a:xfrm>
            <a:off x="416848" y="910133"/>
            <a:ext cx="11358239" cy="506413"/>
          </a:xfrm>
        </p:spPr>
        <p:txBody>
          <a:bodyPr>
            <a:normAutofit/>
          </a:bodyPr>
          <a:lstStyle/>
          <a:p>
            <a:r>
              <a:rPr lang="en-GB"/>
              <a:t>We estimate that the overall contribution of third-party financing from broadcasters/VOD services towards first-run children’s PSB commissions in 2024 was around £33m</a:t>
            </a:r>
          </a:p>
        </p:txBody>
      </p:sp>
      <p:sp>
        <p:nvSpPr>
          <p:cNvPr id="5" name="Text Placeholder 4">
            <a:extLst>
              <a:ext uri="{FF2B5EF4-FFF2-40B4-BE49-F238E27FC236}">
                <a16:creationId xmlns:a16="http://schemas.microsoft.com/office/drawing/2014/main" id="{419F39BD-3728-5110-BC3A-51746FF42009}"/>
              </a:ext>
            </a:extLst>
          </p:cNvPr>
          <p:cNvSpPr>
            <a:spLocks noGrp="1"/>
          </p:cNvSpPr>
          <p:nvPr>
            <p:ph type="body" sz="quarter" idx="31"/>
          </p:nvPr>
        </p:nvSpPr>
        <p:spPr/>
        <p:txBody>
          <a:bodyPr/>
          <a:lstStyle/>
          <a:p>
            <a:r>
              <a:rPr lang="en-GB"/>
              <a:t>Summary of outputs</a:t>
            </a:r>
          </a:p>
        </p:txBody>
      </p:sp>
      <p:sp>
        <p:nvSpPr>
          <p:cNvPr id="6" name="Slide Number Placeholder 5">
            <a:extLst>
              <a:ext uri="{FF2B5EF4-FFF2-40B4-BE49-F238E27FC236}">
                <a16:creationId xmlns:a16="http://schemas.microsoft.com/office/drawing/2014/main" id="{43B75076-42AF-680C-082C-11F9F7D3E028}"/>
              </a:ext>
            </a:extLst>
          </p:cNvPr>
          <p:cNvSpPr>
            <a:spLocks noGrp="1"/>
          </p:cNvSpPr>
          <p:nvPr>
            <p:ph type="sldNum" sz="quarter" idx="4"/>
          </p:nvPr>
        </p:nvSpPr>
        <p:spPr/>
        <p:txBody>
          <a:bodyPr/>
          <a:lstStyle/>
          <a:p>
            <a:pPr marL="0" marR="0" lvl="0" indent="0" algn="r" defTabSz="450589" rtl="0" eaLnBrk="1" fontAlgn="base" latinLnBrk="0" hangingPunct="1">
              <a:lnSpc>
                <a:spcPct val="100000"/>
              </a:lnSpc>
              <a:spcBef>
                <a:spcPct val="0"/>
              </a:spcBef>
              <a:spcAft>
                <a:spcPct val="0"/>
              </a:spcAft>
              <a:buClrTx/>
              <a:buSzTx/>
              <a:buFontTx/>
              <a:buNone/>
              <a:tabLst/>
              <a:defRPr/>
            </a:pPr>
            <a:fld id="{C64B71D3-CE3F-417D-AD14-3DCB65178B92}" type="slidenum">
              <a:rPr kumimoji="0" lang="en-GB" sz="1100" b="0" i="0" u="none" strike="noStrike" kern="1200" cap="none" spc="0" normalizeH="0" baseline="0" noProof="0" smtClean="0">
                <a:ln>
                  <a:noFill/>
                </a:ln>
                <a:solidFill>
                  <a:prstClr val="black">
                    <a:lumMod val="75000"/>
                    <a:lumOff val="25000"/>
                  </a:prstClr>
                </a:solidFill>
                <a:effectLst/>
                <a:uLnTx/>
                <a:uFillTx/>
                <a:latin typeface="Calibri" panose="020F0502020204030204"/>
                <a:ea typeface="+mn-ea"/>
                <a:cs typeface="Arial" charset="0"/>
              </a:rPr>
              <a:pPr marL="0" marR="0" lvl="0" indent="0" algn="r" defTabSz="450589" rtl="0" eaLnBrk="1" fontAlgn="base" latinLnBrk="0" hangingPunct="1">
                <a:lnSpc>
                  <a:spcPct val="100000"/>
                </a:lnSpc>
                <a:spcBef>
                  <a:spcPct val="0"/>
                </a:spcBef>
                <a:spcAft>
                  <a:spcPct val="0"/>
                </a:spcAft>
                <a:buClrTx/>
                <a:buSzTx/>
                <a:buFontTx/>
                <a:buNone/>
                <a:tabLst/>
                <a:defRPr/>
              </a:pPr>
              <a:t>5</a:t>
            </a:fld>
            <a:endParaRPr kumimoji="0" lang="en-GB" sz="1100" b="0"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Arial" charset="0"/>
            </a:endParaRPr>
          </a:p>
        </p:txBody>
      </p:sp>
      <p:graphicFrame>
        <p:nvGraphicFramePr>
          <p:cNvPr id="7" name="Table 6">
            <a:extLst>
              <a:ext uri="{FF2B5EF4-FFF2-40B4-BE49-F238E27FC236}">
                <a16:creationId xmlns:a16="http://schemas.microsoft.com/office/drawing/2014/main" id="{024038F9-FD63-7B74-74B0-C72CA3166F2B}"/>
              </a:ext>
            </a:extLst>
          </p:cNvPr>
          <p:cNvGraphicFramePr>
            <a:graphicFrameLocks noGrp="1"/>
          </p:cNvGraphicFramePr>
          <p:nvPr>
            <p:extLst>
              <p:ext uri="{D42A27DB-BD31-4B8C-83A1-F6EECF244321}">
                <p14:modId xmlns:p14="http://schemas.microsoft.com/office/powerpoint/2010/main" val="3311930912"/>
              </p:ext>
            </p:extLst>
          </p:nvPr>
        </p:nvGraphicFramePr>
        <p:xfrm>
          <a:off x="515937" y="2151454"/>
          <a:ext cx="11160060" cy="2123509"/>
        </p:xfrm>
        <a:graphic>
          <a:graphicData uri="http://schemas.openxmlformats.org/drawingml/2006/table">
            <a:tbl>
              <a:tblPr firstRow="1" firstCol="1" bandRow="1">
                <a:tableStyleId>{69012ECD-51FC-41F1-AA8D-1B2483CD663E}</a:tableStyleId>
              </a:tblPr>
              <a:tblGrid>
                <a:gridCol w="1695492">
                  <a:extLst>
                    <a:ext uri="{9D8B030D-6E8A-4147-A177-3AD203B41FA5}">
                      <a16:colId xmlns:a16="http://schemas.microsoft.com/office/drawing/2014/main" val="2343120671"/>
                    </a:ext>
                  </a:extLst>
                </a:gridCol>
                <a:gridCol w="1549162">
                  <a:extLst>
                    <a:ext uri="{9D8B030D-6E8A-4147-A177-3AD203B41FA5}">
                      <a16:colId xmlns:a16="http://schemas.microsoft.com/office/drawing/2014/main" val="135575819"/>
                    </a:ext>
                  </a:extLst>
                </a:gridCol>
                <a:gridCol w="1549162">
                  <a:extLst>
                    <a:ext uri="{9D8B030D-6E8A-4147-A177-3AD203B41FA5}">
                      <a16:colId xmlns:a16="http://schemas.microsoft.com/office/drawing/2014/main" val="2097556438"/>
                    </a:ext>
                  </a:extLst>
                </a:gridCol>
                <a:gridCol w="1549162">
                  <a:extLst>
                    <a:ext uri="{9D8B030D-6E8A-4147-A177-3AD203B41FA5}">
                      <a16:colId xmlns:a16="http://schemas.microsoft.com/office/drawing/2014/main" val="3786353681"/>
                    </a:ext>
                  </a:extLst>
                </a:gridCol>
                <a:gridCol w="1605694">
                  <a:extLst>
                    <a:ext uri="{9D8B030D-6E8A-4147-A177-3AD203B41FA5}">
                      <a16:colId xmlns:a16="http://schemas.microsoft.com/office/drawing/2014/main" val="1538779466"/>
                    </a:ext>
                  </a:extLst>
                </a:gridCol>
                <a:gridCol w="1605694">
                  <a:extLst>
                    <a:ext uri="{9D8B030D-6E8A-4147-A177-3AD203B41FA5}">
                      <a16:colId xmlns:a16="http://schemas.microsoft.com/office/drawing/2014/main" val="415159253"/>
                    </a:ext>
                  </a:extLst>
                </a:gridCol>
                <a:gridCol w="1605694">
                  <a:extLst>
                    <a:ext uri="{9D8B030D-6E8A-4147-A177-3AD203B41FA5}">
                      <a16:colId xmlns:a16="http://schemas.microsoft.com/office/drawing/2014/main" val="2522358985"/>
                    </a:ext>
                  </a:extLst>
                </a:gridCol>
              </a:tblGrid>
              <a:tr h="432040">
                <a:tc rowSpan="2">
                  <a:txBody>
                    <a:bodyPr/>
                    <a:lstStyle/>
                    <a:p>
                      <a:pPr algn="ctr"/>
                      <a:r>
                        <a:rPr lang="en-GB" sz="1400">
                          <a:solidFill>
                            <a:schemeClr val="tx1">
                              <a:lumMod val="75000"/>
                              <a:lumOff val="25000"/>
                            </a:schemeClr>
                          </a:solidFill>
                        </a:rPr>
                        <a:t>Commissioner</a:t>
                      </a:r>
                    </a:p>
                  </a:txBody>
                  <a:tcPr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rowSpan="2">
                  <a:txBody>
                    <a:bodyPr/>
                    <a:lstStyle/>
                    <a:p>
                      <a:pPr algn="ctr"/>
                      <a:r>
                        <a:rPr lang="en-GB" sz="1400">
                          <a:solidFill>
                            <a:schemeClr val="tx1">
                              <a:lumMod val="75000"/>
                              <a:lumOff val="25000"/>
                            </a:schemeClr>
                          </a:solidFill>
                        </a:rPr>
                        <a:t>PSB Contribution</a:t>
                      </a:r>
                    </a:p>
                  </a:txBody>
                  <a:tcPr anchor="ctr">
                    <a:lnT w="12700" cap="flat" cmpd="sng" algn="ctr">
                      <a:solidFill>
                        <a:schemeClr val="accent1"/>
                      </a:solidFill>
                      <a:prstDash val="solid"/>
                      <a:round/>
                      <a:headEnd type="none" w="med" len="med"/>
                      <a:tailEnd type="none" w="med" len="med"/>
                    </a:lnT>
                  </a:tcPr>
                </a:tc>
                <a:tc rowSpan="2">
                  <a:txBody>
                    <a:bodyPr/>
                    <a:lstStyle/>
                    <a:p>
                      <a:pPr algn="ctr"/>
                      <a:r>
                        <a:rPr lang="en-GB" sz="1400">
                          <a:solidFill>
                            <a:schemeClr val="tx1">
                              <a:lumMod val="75000"/>
                              <a:lumOff val="25000"/>
                            </a:schemeClr>
                          </a:solidFill>
                        </a:rPr>
                        <a:t>Tax credit</a:t>
                      </a:r>
                    </a:p>
                  </a:txBody>
                  <a:tcPr anchor="ctr">
                    <a:lnT w="12700" cap="flat" cmpd="sng" algn="ctr">
                      <a:solidFill>
                        <a:schemeClr val="accent1"/>
                      </a:solidFill>
                      <a:prstDash val="solid"/>
                      <a:round/>
                      <a:headEnd type="none" w="med" len="med"/>
                      <a:tailEnd type="none" w="med" len="med"/>
                    </a:lnT>
                  </a:tcPr>
                </a:tc>
                <a:tc rowSpan="2">
                  <a:txBody>
                    <a:bodyPr/>
                    <a:lstStyle/>
                    <a:p>
                      <a:pPr algn="ctr"/>
                      <a:r>
                        <a:rPr lang="en-GB" sz="1400">
                          <a:solidFill>
                            <a:schemeClr val="tx1">
                              <a:lumMod val="75000"/>
                              <a:lumOff val="25000"/>
                            </a:schemeClr>
                          </a:solidFill>
                        </a:rPr>
                        <a:t>Third-party broadcaster/VOD service</a:t>
                      </a:r>
                    </a:p>
                  </a:txBody>
                  <a:tcPr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gridSpan="3">
                  <a:txBody>
                    <a:bodyPr/>
                    <a:lstStyle/>
                    <a:p>
                      <a:pPr algn="ctr"/>
                      <a:r>
                        <a:rPr lang="en-GB" sz="1400">
                          <a:solidFill>
                            <a:schemeClr val="tx1">
                              <a:lumMod val="75000"/>
                              <a:lumOff val="25000"/>
                            </a:schemeClr>
                          </a:solidFill>
                        </a:rPr>
                        <a:t>Of which…</a:t>
                      </a:r>
                    </a:p>
                  </a:txBody>
                  <a:tcPr anchor="ctr">
                    <a:lnL w="12700" cap="flat" cmpd="sng" algn="ctr">
                      <a:solidFill>
                        <a:schemeClr val="accent1"/>
                      </a:solidFill>
                      <a:prstDash val="solid"/>
                      <a:round/>
                      <a:headEnd type="none" w="med" len="med"/>
                      <a:tailEnd type="none" w="med" len="med"/>
                    </a:lnL>
                    <a:lnB w="12700" cap="flat" cmpd="sng" algn="ctr">
                      <a:solidFill>
                        <a:schemeClr val="accent1"/>
                      </a:solidFill>
                      <a:prstDash val="solid"/>
                      <a:round/>
                      <a:headEnd type="none" w="med" len="med"/>
                      <a:tailEnd type="none" w="med" len="med"/>
                    </a:lnB>
                  </a:tcPr>
                </a:tc>
                <a:tc hMerge="1">
                  <a:txBody>
                    <a:bodyPr/>
                    <a:lstStyle/>
                    <a:p>
                      <a:endParaRPr/>
                    </a:p>
                  </a:txBody>
                  <a:tcPr anchor="ctr">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19050" cap="flat" cmpd="sng" algn="ctr">
                      <a:solidFill>
                        <a:schemeClr val="accent4"/>
                      </a:solidFill>
                      <a:prstDash val="solid"/>
                      <a:round/>
                      <a:headEnd type="none" w="med" len="med"/>
                      <a:tailEnd type="none" w="med" len="med"/>
                    </a:lnT>
                    <a:lnB w="19050" cap="flat" cmpd="sng" algn="ctr">
                      <a:solidFill>
                        <a:schemeClr val="accent4"/>
                      </a:solidFill>
                      <a:prstDash val="solid"/>
                      <a:round/>
                      <a:headEnd type="none" w="med" len="med"/>
                      <a:tailEnd type="none" w="med" len="med"/>
                    </a:lnB>
                  </a:tcPr>
                </a:tc>
                <a:tc hMerge="1">
                  <a:txBody>
                    <a:bodyPr/>
                    <a:lstStyle/>
                    <a:p>
                      <a:endParaRPr/>
                    </a:p>
                  </a:txBody>
                  <a:tcPr anchor="ctr">
                    <a:lnL w="38100" cap="flat" cmpd="sng" algn="ctr">
                      <a:solidFill>
                        <a:schemeClr val="accent4"/>
                      </a:solidFill>
                      <a:prstDash val="solid"/>
                      <a:round/>
                      <a:headEnd type="none" w="med" len="med"/>
                      <a:tailEnd type="none" w="med" len="med"/>
                    </a:lnL>
                    <a:lnR w="19050" cap="flat" cmpd="sng" algn="ctr">
                      <a:solidFill>
                        <a:schemeClr val="accent4"/>
                      </a:solidFill>
                      <a:prstDash val="solid"/>
                      <a:round/>
                      <a:headEnd type="none" w="med" len="med"/>
                      <a:tailEnd type="none" w="med" len="med"/>
                    </a:lnR>
                    <a:lnT w="19050" cap="flat" cmpd="sng" algn="ctr">
                      <a:solidFill>
                        <a:schemeClr val="accent4"/>
                      </a:solidFill>
                      <a:prstDash val="solid"/>
                      <a:round/>
                      <a:headEnd type="none" w="med" len="med"/>
                      <a:tailEnd type="none" w="med" len="med"/>
                    </a:lnT>
                    <a:lnB w="1905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408742555"/>
                  </a:ext>
                </a:extLst>
              </a:tr>
              <a:tr h="453248">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r>
                        <a:rPr lang="en-GB" sz="1400" b="0">
                          <a:ln>
                            <a:noFill/>
                          </a:ln>
                          <a:solidFill>
                            <a:schemeClr val="tx1">
                              <a:lumMod val="75000"/>
                              <a:lumOff val="25000"/>
                            </a:schemeClr>
                          </a:solidFill>
                        </a:rPr>
                        <a:t>SVOD</a:t>
                      </a:r>
                    </a:p>
                  </a:txBody>
                  <a:tcPr anchor="ctr">
                    <a:lnT w="12700" cap="flat" cmpd="sng" algn="ctr">
                      <a:solidFill>
                        <a:schemeClr val="accent1"/>
                      </a:solidFill>
                      <a:prstDash val="solid"/>
                      <a:round/>
                      <a:headEnd type="none" w="med" len="med"/>
                      <a:tailEnd type="none" w="med" len="med"/>
                    </a:lnT>
                    <a:solidFill>
                      <a:schemeClr val="accent1">
                        <a:lumMod val="40000"/>
                        <a:lumOff val="60000"/>
                      </a:schemeClr>
                    </a:solidFill>
                  </a:tcPr>
                </a:tc>
                <a:tc>
                  <a:txBody>
                    <a:bodyPr/>
                    <a:lstStyle/>
                    <a:p>
                      <a:pPr algn="ctr"/>
                      <a:r>
                        <a:rPr lang="en-GB" sz="1400" b="0">
                          <a:ln>
                            <a:noFill/>
                          </a:ln>
                          <a:solidFill>
                            <a:schemeClr val="tx1">
                              <a:lumMod val="75000"/>
                              <a:lumOff val="25000"/>
                            </a:schemeClr>
                          </a:solidFill>
                        </a:rPr>
                        <a:t>Commerc</a:t>
                      </a:r>
                      <a:r>
                        <a:rPr lang="en-GB" sz="1400" b="0">
                          <a:solidFill>
                            <a:schemeClr val="tx1">
                              <a:lumMod val="75000"/>
                              <a:lumOff val="25000"/>
                            </a:schemeClr>
                          </a:solidFill>
                        </a:rPr>
                        <a:t>i</a:t>
                      </a:r>
                      <a:r>
                        <a:rPr lang="en-GB" sz="1400" b="0">
                          <a:ln>
                            <a:noFill/>
                          </a:ln>
                          <a:solidFill>
                            <a:schemeClr val="tx1">
                              <a:lumMod val="75000"/>
                              <a:lumOff val="25000"/>
                            </a:schemeClr>
                          </a:solidFill>
                        </a:rPr>
                        <a:t>al Channel</a:t>
                      </a:r>
                    </a:p>
                  </a:txBody>
                  <a:tcPr anchor="ctr">
                    <a:lnT w="12700" cap="flat" cmpd="sng" algn="ctr">
                      <a:solidFill>
                        <a:schemeClr val="accent1"/>
                      </a:solidFill>
                      <a:prstDash val="solid"/>
                      <a:round/>
                      <a:headEnd type="none" w="med" len="med"/>
                      <a:tailEnd type="none" w="med" len="med"/>
                    </a:lnT>
                    <a:solidFill>
                      <a:schemeClr val="accent1">
                        <a:lumMod val="40000"/>
                        <a:lumOff val="60000"/>
                      </a:schemeClr>
                    </a:solidFill>
                  </a:tcPr>
                </a:tc>
                <a:tc>
                  <a:txBody>
                    <a:bodyPr/>
                    <a:lstStyle/>
                    <a:p>
                      <a:pPr algn="ctr"/>
                      <a:r>
                        <a:rPr lang="en-GB" sz="1400" b="0">
                          <a:ln>
                            <a:noFill/>
                          </a:ln>
                          <a:solidFill>
                            <a:schemeClr val="tx1">
                              <a:lumMod val="75000"/>
                              <a:lumOff val="25000"/>
                            </a:schemeClr>
                          </a:solidFill>
                        </a:rPr>
                        <a:t>International PSB</a:t>
                      </a:r>
                    </a:p>
                  </a:txBody>
                  <a:tcPr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solidFill>
                      <a:schemeClr val="accent1">
                        <a:lumMod val="40000"/>
                        <a:lumOff val="60000"/>
                      </a:schemeClr>
                    </a:solidFill>
                  </a:tcPr>
                </a:tc>
                <a:extLst>
                  <a:ext uri="{0D108BD9-81ED-4DB2-BD59-A6C34878D82A}">
                    <a16:rowId xmlns:a16="http://schemas.microsoft.com/office/drawing/2014/main" val="3526494615"/>
                  </a:ext>
                </a:extLst>
              </a:tr>
              <a:tr h="1173309">
                <a:tc>
                  <a:txBody>
                    <a:bodyPr/>
                    <a:lstStyle/>
                    <a:p>
                      <a:pPr algn="ctr"/>
                      <a:r>
                        <a:rPr lang="en-GB" sz="1400">
                          <a:solidFill>
                            <a:schemeClr val="tx1">
                              <a:lumMod val="75000"/>
                              <a:lumOff val="25000"/>
                            </a:schemeClr>
                          </a:solidFill>
                        </a:rPr>
                        <a:t>PSB total</a:t>
                      </a:r>
                    </a:p>
                  </a:txBody>
                  <a:tcPr anchor="ctr">
                    <a:lnL w="12700" cap="flat" cmpd="sng" algn="ctr">
                      <a:solidFill>
                        <a:schemeClr val="accent1"/>
                      </a:solidFill>
                      <a:prstDash val="solid"/>
                      <a:round/>
                      <a:headEnd type="none" w="med" len="med"/>
                      <a:tailEnd type="none" w="med" len="med"/>
                    </a:lnL>
                    <a:lnB w="12700" cap="flat" cmpd="sng" algn="ctr">
                      <a:solidFill>
                        <a:schemeClr val="accent1"/>
                      </a:solidFill>
                      <a:prstDash val="solid"/>
                      <a:round/>
                      <a:headEnd type="none" w="med" len="med"/>
                      <a:tailEnd type="none" w="med" len="med"/>
                    </a:lnB>
                    <a:solidFill>
                      <a:schemeClr val="bg1">
                        <a:lumMod val="85000"/>
                      </a:schemeClr>
                    </a:solidFill>
                  </a:tcPr>
                </a:tc>
                <a:tc>
                  <a:txBody>
                    <a:bodyPr/>
                    <a:lstStyle/>
                    <a:p>
                      <a:pPr algn="ctr"/>
                      <a:r>
                        <a:rPr lang="en-GB" sz="1400" b="1">
                          <a:solidFill>
                            <a:schemeClr val="tx1">
                              <a:lumMod val="75000"/>
                              <a:lumOff val="25000"/>
                            </a:schemeClr>
                          </a:solidFill>
                        </a:rPr>
                        <a:t>£34m</a:t>
                      </a:r>
                    </a:p>
                  </a:txBody>
                  <a:tcPr anchor="ctr">
                    <a:lnB w="12700" cap="flat" cmpd="sng" algn="ctr">
                      <a:solidFill>
                        <a:schemeClr val="accent1"/>
                      </a:solidFill>
                      <a:prstDash val="solid"/>
                      <a:round/>
                      <a:headEnd type="none" w="med" len="med"/>
                      <a:tailEnd type="none" w="med" len="med"/>
                    </a:lnB>
                  </a:tcPr>
                </a:tc>
                <a:tc>
                  <a:txBody>
                    <a:bodyPr/>
                    <a:lstStyle/>
                    <a:p>
                      <a:pPr algn="ctr"/>
                      <a:r>
                        <a:rPr lang="en-GB" sz="1400" b="1">
                          <a:solidFill>
                            <a:schemeClr val="tx1">
                              <a:lumMod val="75000"/>
                              <a:lumOff val="25000"/>
                            </a:schemeClr>
                          </a:solidFill>
                        </a:rPr>
                        <a:t>£23m</a:t>
                      </a:r>
                    </a:p>
                  </a:txBody>
                  <a:tcPr anchor="ctr">
                    <a:lnB w="12700" cap="flat" cmpd="sng" algn="ctr">
                      <a:solidFill>
                        <a:schemeClr val="accent1"/>
                      </a:solidFill>
                      <a:prstDash val="solid"/>
                      <a:round/>
                      <a:headEnd type="none" w="med" len="med"/>
                      <a:tailEnd type="none" w="med" len="med"/>
                    </a:lnB>
                  </a:tcPr>
                </a:tc>
                <a:tc>
                  <a:txBody>
                    <a:bodyPr/>
                    <a:lstStyle/>
                    <a:p>
                      <a:pPr algn="ctr"/>
                      <a:r>
                        <a:rPr lang="en-GB" sz="1400" b="1">
                          <a:solidFill>
                            <a:schemeClr val="tx1">
                              <a:lumMod val="75000"/>
                              <a:lumOff val="25000"/>
                            </a:schemeClr>
                          </a:solidFill>
                        </a:rPr>
                        <a:t>£33m</a:t>
                      </a:r>
                    </a:p>
                  </a:txBody>
                  <a:tcPr anchor="ctr">
                    <a:lnB w="12700" cap="flat" cmpd="sng" algn="ctr">
                      <a:solidFill>
                        <a:schemeClr val="accent1"/>
                      </a:solidFill>
                      <a:prstDash val="solid"/>
                      <a:round/>
                      <a:headEnd type="none" w="med" len="med"/>
                      <a:tailEnd type="none" w="med" len="med"/>
                    </a:lnB>
                    <a:solidFill>
                      <a:schemeClr val="bg1"/>
                    </a:solidFill>
                  </a:tcPr>
                </a:tc>
                <a:tc>
                  <a:txBody>
                    <a:bodyPr/>
                    <a:lstStyle/>
                    <a:p>
                      <a:pPr algn="ctr"/>
                      <a:r>
                        <a:rPr lang="en-GB" sz="1400" b="1">
                          <a:solidFill>
                            <a:schemeClr val="tx1">
                              <a:lumMod val="75000"/>
                              <a:lumOff val="25000"/>
                            </a:schemeClr>
                          </a:solidFill>
                        </a:rPr>
                        <a:t>£5.5m</a:t>
                      </a:r>
                    </a:p>
                  </a:txBody>
                  <a:tcPr anchor="ctr">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en-GB" sz="1400" b="1">
                          <a:solidFill>
                            <a:schemeClr val="tx1">
                              <a:lumMod val="75000"/>
                              <a:lumOff val="25000"/>
                            </a:schemeClr>
                          </a:solidFill>
                        </a:rPr>
                        <a:t>£20m</a:t>
                      </a:r>
                    </a:p>
                  </a:txBody>
                  <a:tcPr anchor="ctr">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en-GB" sz="1400" b="1">
                          <a:solidFill>
                            <a:schemeClr val="tx1">
                              <a:lumMod val="75000"/>
                              <a:lumOff val="25000"/>
                            </a:schemeClr>
                          </a:solidFill>
                        </a:rPr>
                        <a:t>£7.9m</a:t>
                      </a:r>
                    </a:p>
                  </a:txBody>
                  <a:tcPr anchor="ctr">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861049681"/>
                  </a:ext>
                </a:extLst>
              </a:tr>
            </a:tbl>
          </a:graphicData>
        </a:graphic>
      </p:graphicFrame>
      <p:sp>
        <p:nvSpPr>
          <p:cNvPr id="10" name="Text Placeholder 4">
            <a:extLst>
              <a:ext uri="{FF2B5EF4-FFF2-40B4-BE49-F238E27FC236}">
                <a16:creationId xmlns:a16="http://schemas.microsoft.com/office/drawing/2014/main" id="{443AF796-57DF-9E6D-131D-9B4FB3C13097}"/>
              </a:ext>
            </a:extLst>
          </p:cNvPr>
          <p:cNvSpPr txBox="1">
            <a:spLocks/>
          </p:cNvSpPr>
          <p:nvPr/>
        </p:nvSpPr>
        <p:spPr>
          <a:xfrm>
            <a:off x="416848" y="1566854"/>
            <a:ext cx="8814238" cy="239874"/>
          </a:xfrm>
          <a:prstGeom prst="rect">
            <a:avLst/>
          </a:prstGeom>
        </p:spPr>
        <p:txBody>
          <a:bodyPr/>
          <a:lstStyle>
            <a:lvl1pPr marL="0" indent="0" algn="l" defTabSz="914400" rtl="0" eaLnBrk="1" latinLnBrk="0" hangingPunct="1">
              <a:lnSpc>
                <a:spcPct val="90000"/>
              </a:lnSpc>
              <a:spcBef>
                <a:spcPts val="0"/>
              </a:spcBef>
              <a:spcAft>
                <a:spcPts val="0"/>
              </a:spcAft>
              <a:buClr>
                <a:schemeClr val="accent1"/>
              </a:buClr>
              <a:buSzPct val="100000"/>
              <a:buFont typeface="Calibri" panose="020F0502020204030204" pitchFamily="34" charset="0"/>
              <a:buChar char=" "/>
              <a:defRPr sz="1400" b="1" kern="1200" baseline="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
                <a:srgbClr val="FFCA08"/>
              </a:buClr>
              <a:buSzPct val="100000"/>
              <a:buFont typeface="Calibri" panose="020F0502020204030204" pitchFamily="34" charset="0"/>
              <a:buChar char=" "/>
              <a:tabLst/>
              <a:defRPr/>
            </a:pPr>
            <a:r>
              <a:rPr kumimoji="0" lang="en-GB" sz="1400" b="1" i="0" u="none" strike="noStrike" kern="1200" cap="none" spc="0" normalizeH="0" baseline="0" noProof="0">
                <a:ln>
                  <a:noFill/>
                </a:ln>
                <a:solidFill>
                  <a:sysClr val="windowText" lastClr="000000">
                    <a:lumMod val="75000"/>
                    <a:lumOff val="25000"/>
                  </a:sysClr>
                </a:solidFill>
                <a:effectLst/>
                <a:uLnTx/>
                <a:uFillTx/>
                <a:latin typeface="Calibri" panose="020F0502020204030204"/>
                <a:ea typeface="+mn-ea"/>
                <a:cs typeface="+mn-cs"/>
              </a:rPr>
              <a:t>Estimated funding of first-run UK Children’s TV commissions </a:t>
            </a:r>
            <a:r>
              <a:rPr kumimoji="0" lang="en-GB" sz="1400" b="1" i="0" u="sng" strike="noStrike" kern="1200" cap="none" spc="0" normalizeH="0" baseline="0" noProof="0">
                <a:ln>
                  <a:noFill/>
                </a:ln>
                <a:solidFill>
                  <a:sysClr val="windowText" lastClr="000000">
                    <a:lumMod val="75000"/>
                    <a:lumOff val="25000"/>
                  </a:sysClr>
                </a:solidFill>
                <a:effectLst/>
                <a:uLnTx/>
                <a:uFillTx/>
                <a:latin typeface="Calibri" panose="020F0502020204030204"/>
                <a:ea typeface="+mn-ea"/>
                <a:cs typeface="+mn-cs"/>
              </a:rPr>
              <a:t>involving third-party finance</a:t>
            </a:r>
            <a:r>
              <a:rPr kumimoji="0" lang="en-GB" sz="1400" b="1" i="0" u="none" strike="noStrike" kern="1200" cap="none" spc="0" normalizeH="0" baseline="0" noProof="0">
                <a:ln>
                  <a:noFill/>
                </a:ln>
                <a:solidFill>
                  <a:sysClr val="windowText" lastClr="000000">
                    <a:lumMod val="75000"/>
                    <a:lumOff val="25000"/>
                  </a:sysClr>
                </a:solidFill>
                <a:effectLst/>
                <a:uLnTx/>
                <a:uFillTx/>
                <a:latin typeface="Calibri" panose="020F0502020204030204"/>
                <a:ea typeface="+mn-ea"/>
                <a:cs typeface="+mn-cs"/>
              </a:rPr>
              <a:t>, by contributor, 2024</a:t>
            </a:r>
          </a:p>
          <a:p>
            <a:pPr marL="0" marR="0" lvl="0" indent="0" algn="l" defTabSz="914400" rtl="0" eaLnBrk="1" fontAlgn="auto" latinLnBrk="0" hangingPunct="1">
              <a:lnSpc>
                <a:spcPct val="90000"/>
              </a:lnSpc>
              <a:spcBef>
                <a:spcPts val="0"/>
              </a:spcBef>
              <a:spcAft>
                <a:spcPts val="0"/>
              </a:spcAft>
              <a:buClr>
                <a:srgbClr val="FFCA08"/>
              </a:buClr>
              <a:buSzPct val="100000"/>
              <a:buFont typeface="Calibri" panose="020F0502020204030204" pitchFamily="34" charset="0"/>
              <a:buChar char=" "/>
              <a:tabLst/>
              <a:defRPr/>
            </a:pPr>
            <a:r>
              <a:rPr lang="en-GB" sz="1200" b="0">
                <a:solidFill>
                  <a:sysClr val="windowText" lastClr="000000">
                    <a:lumMod val="75000"/>
                    <a:lumOff val="25000"/>
                  </a:sysClr>
                </a:solidFill>
                <a:latin typeface="Calibri" panose="020F0502020204030204"/>
              </a:rPr>
              <a:t>£ millions</a:t>
            </a:r>
            <a:endParaRPr kumimoji="0" lang="en-GB" sz="1400" b="0" i="0" u="none" strike="noStrike" kern="1200" cap="none" spc="0" normalizeH="0" baseline="0" noProof="0">
              <a:ln>
                <a:noFill/>
              </a:ln>
              <a:solidFill>
                <a:sysClr val="windowText" lastClr="000000">
                  <a:lumMod val="75000"/>
                  <a:lumOff val="25000"/>
                </a:sysClr>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E7ED0E9F-2394-0FE0-CCD7-A2AD1714697A}"/>
              </a:ext>
            </a:extLst>
          </p:cNvPr>
          <p:cNvSpPr txBox="1">
            <a:spLocks/>
          </p:cNvSpPr>
          <p:nvPr/>
        </p:nvSpPr>
        <p:spPr>
          <a:xfrm>
            <a:off x="515937" y="5676900"/>
            <a:ext cx="11160061" cy="742349"/>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0"/>
              </a:spcBef>
              <a:spcAft>
                <a:spcPts val="0"/>
              </a:spcAft>
              <a:buClr>
                <a:schemeClr val="accent4"/>
              </a:buClr>
              <a:buFontTx/>
              <a:buNone/>
              <a:defRPr sz="1000" i="1"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0" indent="-444500"/>
            <a:r>
              <a:rPr lang="en-GB"/>
              <a:t>Note:     Due to estimation all figures provided to two significant figures. Figures do not all sum due to rounding. Regional commissions from S4C and BBC Alba are excluded due to omission in the Ofcom CMR dataset. ITV is not shown in the above table because it did not have a first-run Children’s commission in 2024 that had third-party broadcaster/VOD financing   </a:t>
            </a:r>
          </a:p>
          <a:p>
            <a:r>
              <a:rPr lang="en-GB"/>
              <a:t>Source:  BFI, Ofcom, Oliver &amp; Ohlbaum analysis</a:t>
            </a:r>
          </a:p>
        </p:txBody>
      </p:sp>
    </p:spTree>
    <p:extLst>
      <p:ext uri="{BB962C8B-B14F-4D97-AF65-F5344CB8AC3E}">
        <p14:creationId xmlns:p14="http://schemas.microsoft.com/office/powerpoint/2010/main" val="882765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144C2-0F95-5B71-40BF-DA58401D7B3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BA38A96-074E-86A4-BCBF-E92A215891FF}"/>
              </a:ext>
            </a:extLst>
          </p:cNvPr>
          <p:cNvSpPr>
            <a:spLocks noGrp="1"/>
          </p:cNvSpPr>
          <p:nvPr>
            <p:ph type="body" sz="quarter" idx="32"/>
          </p:nvPr>
        </p:nvSpPr>
        <p:spPr/>
        <p:txBody>
          <a:bodyPr/>
          <a:lstStyle/>
          <a:p>
            <a:r>
              <a:rPr lang="en-GB"/>
              <a:t>Source: Ofcom, BFI, Oliver &amp; </a:t>
            </a:r>
            <a:r>
              <a:rPr lang="en-GB" err="1"/>
              <a:t>Ohlbaum</a:t>
            </a:r>
            <a:r>
              <a:rPr lang="en-GB"/>
              <a:t> analysis</a:t>
            </a:r>
          </a:p>
        </p:txBody>
      </p:sp>
      <p:sp>
        <p:nvSpPr>
          <p:cNvPr id="4" name="Text Placeholder 3">
            <a:extLst>
              <a:ext uri="{FF2B5EF4-FFF2-40B4-BE49-F238E27FC236}">
                <a16:creationId xmlns:a16="http://schemas.microsoft.com/office/drawing/2014/main" id="{3CFDD8B7-2210-B5E2-9214-2CC065A9BB50}"/>
              </a:ext>
            </a:extLst>
          </p:cNvPr>
          <p:cNvSpPr>
            <a:spLocks noGrp="1"/>
          </p:cNvSpPr>
          <p:nvPr>
            <p:ph type="body" sz="quarter" idx="21"/>
          </p:nvPr>
        </p:nvSpPr>
        <p:spPr/>
        <p:txBody>
          <a:bodyPr/>
          <a:lstStyle/>
          <a:p>
            <a:r>
              <a:rPr lang="en-GB"/>
              <a:t>Ofcom reported that PSB spend on Children’s first-run commissions was £77m in 2024, with the contribution from third-party data sources reaching £83m. We reconciled these numbers with our bottom-up estimates, as shown in the chart below</a:t>
            </a:r>
          </a:p>
        </p:txBody>
      </p:sp>
      <p:sp>
        <p:nvSpPr>
          <p:cNvPr id="5" name="Text Placeholder 4">
            <a:extLst>
              <a:ext uri="{FF2B5EF4-FFF2-40B4-BE49-F238E27FC236}">
                <a16:creationId xmlns:a16="http://schemas.microsoft.com/office/drawing/2014/main" id="{703C9185-3998-E04D-3046-E8D8F7B567E1}"/>
              </a:ext>
            </a:extLst>
          </p:cNvPr>
          <p:cNvSpPr>
            <a:spLocks noGrp="1"/>
          </p:cNvSpPr>
          <p:nvPr>
            <p:ph type="body" sz="quarter" idx="31"/>
          </p:nvPr>
        </p:nvSpPr>
        <p:spPr/>
        <p:txBody>
          <a:bodyPr/>
          <a:lstStyle/>
          <a:p>
            <a:r>
              <a:rPr lang="en-GB"/>
              <a:t>Sense testing our outputs against Ofcom CMR data</a:t>
            </a:r>
          </a:p>
        </p:txBody>
      </p:sp>
      <p:sp>
        <p:nvSpPr>
          <p:cNvPr id="6" name="Slide Number Placeholder 5">
            <a:extLst>
              <a:ext uri="{FF2B5EF4-FFF2-40B4-BE49-F238E27FC236}">
                <a16:creationId xmlns:a16="http://schemas.microsoft.com/office/drawing/2014/main" id="{BF2E97DD-3179-CACC-CF52-39B64F38F78C}"/>
              </a:ext>
            </a:extLst>
          </p:cNvPr>
          <p:cNvSpPr>
            <a:spLocks noGrp="1"/>
          </p:cNvSpPr>
          <p:nvPr>
            <p:ph type="sldNum" sz="quarter" idx="4"/>
          </p:nvPr>
        </p:nvSpPr>
        <p:spPr/>
        <p:txBody>
          <a:bodyPr/>
          <a:lstStyle/>
          <a:p>
            <a:pPr marL="0" marR="0" lvl="0" indent="0" algn="r" defTabSz="450589" rtl="0" eaLnBrk="1" fontAlgn="base" latinLnBrk="0" hangingPunct="1">
              <a:lnSpc>
                <a:spcPct val="100000"/>
              </a:lnSpc>
              <a:spcBef>
                <a:spcPct val="0"/>
              </a:spcBef>
              <a:spcAft>
                <a:spcPct val="0"/>
              </a:spcAft>
              <a:buClrTx/>
              <a:buSzTx/>
              <a:buFontTx/>
              <a:buNone/>
              <a:tabLst/>
              <a:defRPr/>
            </a:pPr>
            <a:fld id="{C64B71D3-CE3F-417D-AD14-3DCB65178B92}" type="slidenum">
              <a:rPr kumimoji="0" lang="en-GB" sz="1100" b="0" i="0" u="none" strike="noStrike" kern="1200" cap="none" spc="0" normalizeH="0" baseline="0" noProof="0" smtClean="0">
                <a:ln>
                  <a:noFill/>
                </a:ln>
                <a:solidFill>
                  <a:prstClr val="black">
                    <a:lumMod val="75000"/>
                    <a:lumOff val="25000"/>
                  </a:prstClr>
                </a:solidFill>
                <a:effectLst/>
                <a:uLnTx/>
                <a:uFillTx/>
                <a:latin typeface="Calibri" panose="020F0502020204030204"/>
                <a:ea typeface="+mn-ea"/>
                <a:cs typeface="Arial" charset="0"/>
              </a:rPr>
              <a:pPr marL="0" marR="0" lvl="0" indent="0" algn="r" defTabSz="450589" rtl="0" eaLnBrk="1" fontAlgn="base" latinLnBrk="0" hangingPunct="1">
                <a:lnSpc>
                  <a:spcPct val="100000"/>
                </a:lnSpc>
                <a:spcBef>
                  <a:spcPct val="0"/>
                </a:spcBef>
                <a:spcAft>
                  <a:spcPct val="0"/>
                </a:spcAft>
                <a:buClrTx/>
                <a:buSzTx/>
                <a:buFontTx/>
                <a:buNone/>
                <a:tabLst/>
                <a:defRPr/>
              </a:pPr>
              <a:t>6</a:t>
            </a:fld>
            <a:endParaRPr kumimoji="0" lang="en-GB" sz="1100" b="0"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Arial" charset="0"/>
            </a:endParaRPr>
          </a:p>
        </p:txBody>
      </p:sp>
      <p:graphicFrame>
        <p:nvGraphicFramePr>
          <p:cNvPr id="9" name="Chart 8">
            <a:extLst>
              <a:ext uri="{FF2B5EF4-FFF2-40B4-BE49-F238E27FC236}">
                <a16:creationId xmlns:a16="http://schemas.microsoft.com/office/drawing/2014/main" id="{E7BFA2E3-C478-81C2-6AB3-71AF36F363DC}"/>
              </a:ext>
            </a:extLst>
          </p:cNvPr>
          <p:cNvGraphicFramePr/>
          <p:nvPr>
            <p:extLst>
              <p:ext uri="{D42A27DB-BD31-4B8C-83A1-F6EECF244321}">
                <p14:modId xmlns:p14="http://schemas.microsoft.com/office/powerpoint/2010/main" val="997309031"/>
              </p:ext>
            </p:extLst>
          </p:nvPr>
        </p:nvGraphicFramePr>
        <p:xfrm>
          <a:off x="1440873" y="2096386"/>
          <a:ext cx="4821382" cy="370047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 Placeholder 4">
            <a:extLst>
              <a:ext uri="{FF2B5EF4-FFF2-40B4-BE49-F238E27FC236}">
                <a16:creationId xmlns:a16="http://schemas.microsoft.com/office/drawing/2014/main" id="{961C7EA4-6144-3179-E8AA-D8EB0D1778A9}"/>
              </a:ext>
            </a:extLst>
          </p:cNvPr>
          <p:cNvSpPr txBox="1">
            <a:spLocks/>
          </p:cNvSpPr>
          <p:nvPr/>
        </p:nvSpPr>
        <p:spPr>
          <a:xfrm>
            <a:off x="416849" y="1490537"/>
            <a:ext cx="7397116" cy="642526"/>
          </a:xfrm>
          <a:prstGeom prst="rect">
            <a:avLst/>
          </a:prstGeom>
        </p:spPr>
        <p:txBody>
          <a:bodyPr/>
          <a:lstStyle>
            <a:lvl1pPr marL="0" indent="0" algn="l" defTabSz="914400" rtl="0" eaLnBrk="1" latinLnBrk="0" hangingPunct="1">
              <a:lnSpc>
                <a:spcPct val="90000"/>
              </a:lnSpc>
              <a:spcBef>
                <a:spcPts val="0"/>
              </a:spcBef>
              <a:spcAft>
                <a:spcPts val="0"/>
              </a:spcAft>
              <a:buClr>
                <a:schemeClr val="accent1"/>
              </a:buClr>
              <a:buSzPct val="100000"/>
              <a:buFont typeface="Calibri" panose="020F0502020204030204" pitchFamily="34" charset="0"/>
              <a:buChar char=" "/>
              <a:defRPr sz="1400" b="1" kern="1200" baseline="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
                <a:srgbClr val="FFCA08"/>
              </a:buClr>
              <a:buSzPct val="100000"/>
              <a:buNone/>
              <a:tabLst/>
              <a:defRPr/>
            </a:pPr>
            <a:r>
              <a:rPr kumimoji="0" lang="en-GB" sz="1400" b="1" i="0" u="none" strike="noStrike" kern="1200" cap="none" spc="0" normalizeH="0" baseline="0" noProof="0">
                <a:ln>
                  <a:noFill/>
                </a:ln>
                <a:solidFill>
                  <a:sysClr val="windowText" lastClr="000000">
                    <a:lumMod val="75000"/>
                    <a:lumOff val="25000"/>
                  </a:sysClr>
                </a:solidFill>
                <a:effectLst/>
                <a:uLnTx/>
                <a:uFillTx/>
                <a:latin typeface="Calibri" panose="020F0502020204030204"/>
                <a:ea typeface="+mn-ea"/>
                <a:cs typeface="+mn-cs"/>
              </a:rPr>
              <a:t>Comparison of O&amp;O analysis with Ofcom CMR 2024 figures for first-run PSB Children’s commissions, 2024</a:t>
            </a:r>
          </a:p>
          <a:p>
            <a:pPr marL="0" marR="0" lvl="0" indent="0" algn="l" defTabSz="914400" rtl="0" eaLnBrk="1" fontAlgn="auto" latinLnBrk="0" hangingPunct="1">
              <a:lnSpc>
                <a:spcPct val="90000"/>
              </a:lnSpc>
              <a:spcBef>
                <a:spcPts val="0"/>
              </a:spcBef>
              <a:spcAft>
                <a:spcPts val="0"/>
              </a:spcAft>
              <a:buClr>
                <a:srgbClr val="FFCA08"/>
              </a:buClr>
              <a:buSzPct val="100000"/>
              <a:buFont typeface="Calibri" panose="020F0502020204030204" pitchFamily="34" charset="0"/>
              <a:buChar char=" "/>
              <a:tabLst/>
              <a:defRPr/>
            </a:pPr>
            <a:r>
              <a:rPr kumimoji="0" lang="en-GB" sz="1100" b="0" i="0" u="none" strike="noStrike" kern="1200" cap="none" spc="0" normalizeH="0" baseline="0" noProof="0">
                <a:ln>
                  <a:noFill/>
                </a:ln>
                <a:solidFill>
                  <a:sysClr val="windowText" lastClr="000000">
                    <a:lumMod val="75000"/>
                    <a:lumOff val="25000"/>
                  </a:sysClr>
                </a:solidFill>
                <a:effectLst/>
                <a:uLnTx/>
                <a:uFillTx/>
                <a:latin typeface="Calibri" panose="020F0502020204030204"/>
                <a:ea typeface="+mn-ea"/>
                <a:cs typeface="+mn-cs"/>
              </a:rPr>
              <a:t>£ million</a:t>
            </a:r>
          </a:p>
        </p:txBody>
      </p:sp>
      <p:sp>
        <p:nvSpPr>
          <p:cNvPr id="11" name="TextBox 10">
            <a:extLst>
              <a:ext uri="{FF2B5EF4-FFF2-40B4-BE49-F238E27FC236}">
                <a16:creationId xmlns:a16="http://schemas.microsoft.com/office/drawing/2014/main" id="{21CCC0D1-784F-4541-10E7-A603415192AC}"/>
              </a:ext>
            </a:extLst>
          </p:cNvPr>
          <p:cNvSpPr txBox="1"/>
          <p:nvPr/>
        </p:nvSpPr>
        <p:spPr>
          <a:xfrm>
            <a:off x="302204" y="4627418"/>
            <a:ext cx="1919142" cy="600164"/>
          </a:xfrm>
          <a:prstGeom prst="rect">
            <a:avLst/>
          </a:prstGeom>
          <a:noFill/>
        </p:spPr>
        <p:txBody>
          <a:bodyPr wrap="square" rtlCol="0">
            <a:spAutoFit/>
          </a:bodyPr>
          <a:lstStyle/>
          <a:p>
            <a:pPr algn="r">
              <a:spcBef>
                <a:spcPts val="600"/>
              </a:spcBef>
              <a:spcAft>
                <a:spcPts val="600"/>
              </a:spcAft>
              <a:buClr>
                <a:schemeClr val="accent4"/>
              </a:buClr>
            </a:pPr>
            <a:r>
              <a:rPr lang="en-GB" sz="1100">
                <a:solidFill>
                  <a:schemeClr val="tx1">
                    <a:lumMod val="75000"/>
                    <a:lumOff val="25000"/>
                  </a:schemeClr>
                </a:solidFill>
              </a:rPr>
              <a:t>PSB contribution towards programming </a:t>
            </a:r>
            <a:r>
              <a:rPr lang="en-GB" sz="1100" b="1" u="sng">
                <a:solidFill>
                  <a:schemeClr val="tx1">
                    <a:lumMod val="75000"/>
                    <a:lumOff val="25000"/>
                  </a:schemeClr>
                </a:solidFill>
              </a:rPr>
              <a:t>with</a:t>
            </a:r>
            <a:r>
              <a:rPr lang="en-GB" sz="1100">
                <a:solidFill>
                  <a:schemeClr val="tx1">
                    <a:lumMod val="75000"/>
                    <a:lumOff val="25000"/>
                  </a:schemeClr>
                </a:solidFill>
              </a:rPr>
              <a:t> third-party broadcaster/VOD financing</a:t>
            </a:r>
          </a:p>
        </p:txBody>
      </p:sp>
      <p:sp>
        <p:nvSpPr>
          <p:cNvPr id="12" name="TextBox 11">
            <a:extLst>
              <a:ext uri="{FF2B5EF4-FFF2-40B4-BE49-F238E27FC236}">
                <a16:creationId xmlns:a16="http://schemas.microsoft.com/office/drawing/2014/main" id="{21EC8A55-35E8-6C82-9127-788A77B5B54A}"/>
              </a:ext>
            </a:extLst>
          </p:cNvPr>
          <p:cNvSpPr txBox="1"/>
          <p:nvPr/>
        </p:nvSpPr>
        <p:spPr>
          <a:xfrm>
            <a:off x="302203" y="3443638"/>
            <a:ext cx="1919142" cy="769441"/>
          </a:xfrm>
          <a:prstGeom prst="rect">
            <a:avLst/>
          </a:prstGeom>
          <a:solidFill>
            <a:schemeClr val="accent5">
              <a:lumMod val="20000"/>
              <a:lumOff val="80000"/>
            </a:schemeClr>
          </a:solidFill>
          <a:ln>
            <a:solidFill>
              <a:schemeClr val="accent5"/>
            </a:solidFill>
          </a:ln>
        </p:spPr>
        <p:txBody>
          <a:bodyPr wrap="square" rtlCol="0">
            <a:spAutoFit/>
          </a:bodyPr>
          <a:lstStyle/>
          <a:p>
            <a:pPr algn="r">
              <a:spcBef>
                <a:spcPts val="600"/>
              </a:spcBef>
              <a:spcAft>
                <a:spcPts val="600"/>
              </a:spcAft>
              <a:buClr>
                <a:schemeClr val="accent4"/>
              </a:buClr>
            </a:pPr>
            <a:r>
              <a:rPr lang="en-GB" sz="1100">
                <a:solidFill>
                  <a:schemeClr val="tx1">
                    <a:lumMod val="75000"/>
                    <a:lumOff val="25000"/>
                  </a:schemeClr>
                </a:solidFill>
              </a:rPr>
              <a:t>PSB contribution towards programming </a:t>
            </a:r>
            <a:r>
              <a:rPr lang="en-GB" sz="1100" b="1" u="sng">
                <a:solidFill>
                  <a:schemeClr val="tx1">
                    <a:lumMod val="75000"/>
                    <a:lumOff val="25000"/>
                  </a:schemeClr>
                </a:solidFill>
              </a:rPr>
              <a:t>without</a:t>
            </a:r>
            <a:r>
              <a:rPr lang="en-GB" sz="1100">
                <a:solidFill>
                  <a:schemeClr val="tx1">
                    <a:lumMod val="75000"/>
                    <a:lumOff val="25000"/>
                  </a:schemeClr>
                </a:solidFill>
              </a:rPr>
              <a:t> third-party broadcaster/VOD financing</a:t>
            </a:r>
          </a:p>
        </p:txBody>
      </p:sp>
      <p:sp>
        <p:nvSpPr>
          <p:cNvPr id="13" name="TextBox 12">
            <a:extLst>
              <a:ext uri="{FF2B5EF4-FFF2-40B4-BE49-F238E27FC236}">
                <a16:creationId xmlns:a16="http://schemas.microsoft.com/office/drawing/2014/main" id="{ECFAA444-982B-80B8-D3BC-1386FA69A750}"/>
              </a:ext>
            </a:extLst>
          </p:cNvPr>
          <p:cNvSpPr txBox="1"/>
          <p:nvPr/>
        </p:nvSpPr>
        <p:spPr>
          <a:xfrm>
            <a:off x="5481782" y="4726763"/>
            <a:ext cx="1919143" cy="600164"/>
          </a:xfrm>
          <a:prstGeom prst="rect">
            <a:avLst/>
          </a:prstGeom>
          <a:noFill/>
        </p:spPr>
        <p:txBody>
          <a:bodyPr wrap="square" rtlCol="0">
            <a:spAutoFit/>
          </a:bodyPr>
          <a:lstStyle/>
          <a:p>
            <a:pPr>
              <a:spcBef>
                <a:spcPts val="600"/>
              </a:spcBef>
              <a:spcAft>
                <a:spcPts val="600"/>
              </a:spcAft>
              <a:buClr>
                <a:schemeClr val="accent4"/>
              </a:buClr>
            </a:pPr>
            <a:r>
              <a:rPr lang="en-GB" sz="1100">
                <a:solidFill>
                  <a:schemeClr val="tx1">
                    <a:lumMod val="75000"/>
                    <a:lumOff val="25000"/>
                  </a:schemeClr>
                </a:solidFill>
              </a:rPr>
              <a:t>Third-party broadcaster/VOD financing contribution towards PSB commissions</a:t>
            </a:r>
          </a:p>
        </p:txBody>
      </p:sp>
      <p:sp>
        <p:nvSpPr>
          <p:cNvPr id="15" name="TextBox 14">
            <a:extLst>
              <a:ext uri="{FF2B5EF4-FFF2-40B4-BE49-F238E27FC236}">
                <a16:creationId xmlns:a16="http://schemas.microsoft.com/office/drawing/2014/main" id="{606728D7-AD0C-B201-3022-6F8C464714AD}"/>
              </a:ext>
            </a:extLst>
          </p:cNvPr>
          <p:cNvSpPr txBox="1"/>
          <p:nvPr/>
        </p:nvSpPr>
        <p:spPr>
          <a:xfrm>
            <a:off x="416847" y="2782534"/>
            <a:ext cx="1804497" cy="261610"/>
          </a:xfrm>
          <a:prstGeom prst="rect">
            <a:avLst/>
          </a:prstGeom>
          <a:noFill/>
        </p:spPr>
        <p:txBody>
          <a:bodyPr wrap="square" rtlCol="0">
            <a:spAutoFit/>
          </a:bodyPr>
          <a:lstStyle/>
          <a:p>
            <a:pPr algn="r">
              <a:spcBef>
                <a:spcPts val="600"/>
              </a:spcBef>
              <a:spcAft>
                <a:spcPts val="600"/>
              </a:spcAft>
              <a:buClr>
                <a:schemeClr val="accent4"/>
              </a:buClr>
            </a:pPr>
            <a:r>
              <a:rPr lang="en-GB" sz="1100">
                <a:solidFill>
                  <a:schemeClr val="tx1">
                    <a:lumMod val="75000"/>
                    <a:lumOff val="25000"/>
                  </a:schemeClr>
                </a:solidFill>
              </a:rPr>
              <a:t>Ofcom CMR total</a:t>
            </a:r>
          </a:p>
        </p:txBody>
      </p:sp>
      <p:sp>
        <p:nvSpPr>
          <p:cNvPr id="16" name="TextBox 15">
            <a:extLst>
              <a:ext uri="{FF2B5EF4-FFF2-40B4-BE49-F238E27FC236}">
                <a16:creationId xmlns:a16="http://schemas.microsoft.com/office/drawing/2014/main" id="{824F1F45-E996-4E71-D876-C6B63D98CD95}"/>
              </a:ext>
            </a:extLst>
          </p:cNvPr>
          <p:cNvSpPr txBox="1"/>
          <p:nvPr/>
        </p:nvSpPr>
        <p:spPr>
          <a:xfrm>
            <a:off x="5481782" y="3873309"/>
            <a:ext cx="1560945" cy="261610"/>
          </a:xfrm>
          <a:prstGeom prst="rect">
            <a:avLst/>
          </a:prstGeom>
          <a:noFill/>
        </p:spPr>
        <p:txBody>
          <a:bodyPr wrap="square" rtlCol="0">
            <a:spAutoFit/>
          </a:bodyPr>
          <a:lstStyle/>
          <a:p>
            <a:pPr>
              <a:spcBef>
                <a:spcPts val="600"/>
              </a:spcBef>
              <a:spcAft>
                <a:spcPts val="600"/>
              </a:spcAft>
              <a:buClr>
                <a:schemeClr val="accent4"/>
              </a:buClr>
            </a:pPr>
            <a:r>
              <a:rPr lang="en-GB" sz="1100">
                <a:solidFill>
                  <a:schemeClr val="tx1">
                    <a:lumMod val="75000"/>
                    <a:lumOff val="25000"/>
                  </a:schemeClr>
                </a:solidFill>
              </a:rPr>
              <a:t>Tax credits</a:t>
            </a:r>
          </a:p>
        </p:txBody>
      </p:sp>
      <p:sp>
        <p:nvSpPr>
          <p:cNvPr id="17" name="TextBox 16">
            <a:extLst>
              <a:ext uri="{FF2B5EF4-FFF2-40B4-BE49-F238E27FC236}">
                <a16:creationId xmlns:a16="http://schemas.microsoft.com/office/drawing/2014/main" id="{EC9A4C0F-FECD-9168-51DB-EE9CE4D7F29E}"/>
              </a:ext>
            </a:extLst>
          </p:cNvPr>
          <p:cNvSpPr txBox="1"/>
          <p:nvPr/>
        </p:nvSpPr>
        <p:spPr>
          <a:xfrm>
            <a:off x="5481782" y="2959934"/>
            <a:ext cx="2082800" cy="430887"/>
          </a:xfrm>
          <a:prstGeom prst="rect">
            <a:avLst/>
          </a:prstGeom>
          <a:solidFill>
            <a:schemeClr val="accent5">
              <a:lumMod val="20000"/>
              <a:lumOff val="80000"/>
            </a:schemeClr>
          </a:solidFill>
          <a:ln>
            <a:solidFill>
              <a:schemeClr val="accent5"/>
            </a:solidFill>
          </a:ln>
        </p:spPr>
        <p:txBody>
          <a:bodyPr wrap="square" rtlCol="0">
            <a:spAutoFit/>
          </a:bodyPr>
          <a:lstStyle/>
          <a:p>
            <a:pPr>
              <a:spcBef>
                <a:spcPts val="600"/>
              </a:spcBef>
              <a:spcAft>
                <a:spcPts val="600"/>
              </a:spcAft>
              <a:buClr>
                <a:schemeClr val="accent4"/>
              </a:buClr>
            </a:pPr>
            <a:r>
              <a:rPr lang="en-GB" sz="1100">
                <a:solidFill>
                  <a:schemeClr val="tx1">
                    <a:lumMod val="75000"/>
                    <a:lumOff val="25000"/>
                  </a:schemeClr>
                </a:solidFill>
              </a:rPr>
              <a:t>Producer deficit financing and distributor underwriting </a:t>
            </a:r>
          </a:p>
        </p:txBody>
      </p:sp>
      <p:sp>
        <p:nvSpPr>
          <p:cNvPr id="18" name="TextBox 17">
            <a:extLst>
              <a:ext uri="{FF2B5EF4-FFF2-40B4-BE49-F238E27FC236}">
                <a16:creationId xmlns:a16="http://schemas.microsoft.com/office/drawing/2014/main" id="{EC67CBAC-766E-BF03-28D8-80C52B3BC44C}"/>
              </a:ext>
            </a:extLst>
          </p:cNvPr>
          <p:cNvSpPr txBox="1"/>
          <p:nvPr/>
        </p:nvSpPr>
        <p:spPr>
          <a:xfrm>
            <a:off x="5481782" y="2546652"/>
            <a:ext cx="2082800" cy="261610"/>
          </a:xfrm>
          <a:prstGeom prst="rect">
            <a:avLst/>
          </a:prstGeom>
          <a:noFill/>
        </p:spPr>
        <p:txBody>
          <a:bodyPr wrap="square" rtlCol="0">
            <a:spAutoFit/>
          </a:bodyPr>
          <a:lstStyle/>
          <a:p>
            <a:pPr>
              <a:spcBef>
                <a:spcPts val="600"/>
              </a:spcBef>
              <a:spcAft>
                <a:spcPts val="600"/>
              </a:spcAft>
              <a:buClr>
                <a:schemeClr val="accent4"/>
              </a:buClr>
            </a:pPr>
            <a:r>
              <a:rPr lang="en-GB" sz="1100">
                <a:solidFill>
                  <a:schemeClr val="tx1">
                    <a:lumMod val="75000"/>
                    <a:lumOff val="25000"/>
                  </a:schemeClr>
                </a:solidFill>
              </a:rPr>
              <a:t>Ofcom CMR total</a:t>
            </a:r>
          </a:p>
        </p:txBody>
      </p:sp>
      <p:sp>
        <p:nvSpPr>
          <p:cNvPr id="19" name="Text Placeholder 1">
            <a:extLst>
              <a:ext uri="{FF2B5EF4-FFF2-40B4-BE49-F238E27FC236}">
                <a16:creationId xmlns:a16="http://schemas.microsoft.com/office/drawing/2014/main" id="{2F860157-1899-7B2E-0583-23B3DFB76600}"/>
              </a:ext>
            </a:extLst>
          </p:cNvPr>
          <p:cNvSpPr>
            <a:spLocks noGrp="1"/>
          </p:cNvSpPr>
          <p:nvPr>
            <p:ph type="body" sz="quarter" idx="22"/>
          </p:nvPr>
        </p:nvSpPr>
        <p:spPr>
          <a:xfrm>
            <a:off x="7813964" y="1564396"/>
            <a:ext cx="3862033" cy="4579230"/>
          </a:xfrm>
        </p:spPr>
        <p:txBody>
          <a:bodyPr>
            <a:normAutofit/>
          </a:bodyPr>
          <a:lstStyle/>
          <a:p>
            <a:r>
              <a:rPr lang="en-GB"/>
              <a:t>We combined our bottom-up estimation with Ofcom’s figures for PSB spend and third-party contributions to estimate gaps in the value chain </a:t>
            </a:r>
          </a:p>
          <a:p>
            <a:r>
              <a:rPr lang="en-GB"/>
              <a:t>First, we estimated PSB contributions towards lower budget programming that does not have third-party finance. This includes a lot of BBC programmes that likely use BBC Studios as a financing partner, and very low budget online commissions such as for ‘BBC Bitesize’</a:t>
            </a:r>
          </a:p>
          <a:p>
            <a:r>
              <a:rPr lang="en-GB"/>
              <a:t>Second, we estimated the third-party finance that is coming from neither tax credits nor third-party broadcaster/VOD financing – this is largely producer deficit financing and distributor underwriting</a:t>
            </a:r>
          </a:p>
          <a:p>
            <a:r>
              <a:rPr lang="en-GB"/>
              <a:t>These two calculations allowed us to build up the full picture of the value chain for PSB Children’s commissions released in 2024</a:t>
            </a:r>
          </a:p>
        </p:txBody>
      </p:sp>
    </p:spTree>
    <p:extLst>
      <p:ext uri="{BB962C8B-B14F-4D97-AF65-F5344CB8AC3E}">
        <p14:creationId xmlns:p14="http://schemas.microsoft.com/office/powerpoint/2010/main" val="3534184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8C7DC-FFD9-AF48-5CFA-03581203889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38D3CDF-E6F8-2997-3F4F-4AA6412E353A}"/>
              </a:ext>
            </a:extLst>
          </p:cNvPr>
          <p:cNvSpPr>
            <a:spLocks noGrp="1"/>
          </p:cNvSpPr>
          <p:nvPr>
            <p:ph type="body" sz="quarter" idx="21"/>
          </p:nvPr>
        </p:nvSpPr>
        <p:spPr>
          <a:xfrm>
            <a:off x="416848" y="910133"/>
            <a:ext cx="11353419" cy="506413"/>
          </a:xfrm>
        </p:spPr>
        <p:txBody>
          <a:bodyPr>
            <a:noAutofit/>
          </a:bodyPr>
          <a:lstStyle/>
          <a:p>
            <a:r>
              <a:rPr lang="en-US"/>
              <a:t>This schematic shows how 2024 Children’s total first-run commissions spend is estimated by combining PSB, tax credit and third-party finance inputs. It distinguishes qualifying and non-qualifying PSB commissions and shows contributions from commercial broadcasters, SVOD services and international PSBs</a:t>
            </a:r>
            <a:endParaRPr lang="en-GB"/>
          </a:p>
        </p:txBody>
      </p:sp>
      <p:sp>
        <p:nvSpPr>
          <p:cNvPr id="5" name="Text Placeholder 4">
            <a:extLst>
              <a:ext uri="{FF2B5EF4-FFF2-40B4-BE49-F238E27FC236}">
                <a16:creationId xmlns:a16="http://schemas.microsoft.com/office/drawing/2014/main" id="{2D1BC164-97F2-57C6-54B1-EB223A82511A}"/>
              </a:ext>
            </a:extLst>
          </p:cNvPr>
          <p:cNvSpPr>
            <a:spLocks noGrp="1"/>
          </p:cNvSpPr>
          <p:nvPr>
            <p:ph type="body" sz="quarter" idx="31"/>
          </p:nvPr>
        </p:nvSpPr>
        <p:spPr/>
        <p:txBody>
          <a:bodyPr/>
          <a:lstStyle/>
          <a:p>
            <a:r>
              <a:rPr lang="en-GB"/>
              <a:t>Methodology schematic for 2024 data</a:t>
            </a:r>
          </a:p>
        </p:txBody>
      </p:sp>
      <p:sp>
        <p:nvSpPr>
          <p:cNvPr id="6" name="Slide Number Placeholder 5">
            <a:extLst>
              <a:ext uri="{FF2B5EF4-FFF2-40B4-BE49-F238E27FC236}">
                <a16:creationId xmlns:a16="http://schemas.microsoft.com/office/drawing/2014/main" id="{296355EC-97A3-A07D-C0DE-B25E2195D18C}"/>
              </a:ext>
            </a:extLst>
          </p:cNvPr>
          <p:cNvSpPr>
            <a:spLocks noGrp="1"/>
          </p:cNvSpPr>
          <p:nvPr>
            <p:ph type="sldNum" sz="quarter" idx="4"/>
          </p:nvPr>
        </p:nvSpPr>
        <p:spPr/>
        <p:txBody>
          <a:bodyPr/>
          <a:lstStyle/>
          <a:p>
            <a:pPr marL="0" marR="0" lvl="0" indent="0" algn="r" defTabSz="450589" rtl="0" eaLnBrk="1" fontAlgn="base" latinLnBrk="0" hangingPunct="1">
              <a:lnSpc>
                <a:spcPct val="100000"/>
              </a:lnSpc>
              <a:spcBef>
                <a:spcPct val="0"/>
              </a:spcBef>
              <a:spcAft>
                <a:spcPct val="0"/>
              </a:spcAft>
              <a:buClrTx/>
              <a:buSzTx/>
              <a:buFontTx/>
              <a:buNone/>
              <a:tabLst/>
              <a:defRPr/>
            </a:pPr>
            <a:fld id="{C64B71D3-CE3F-417D-AD14-3DCB65178B92}" type="slidenum">
              <a:rPr kumimoji="0" lang="en-GB" sz="1100" b="0" i="0" u="none" strike="noStrike" kern="1200" cap="none" spc="0" normalizeH="0" baseline="0" noProof="0" smtClean="0">
                <a:ln>
                  <a:noFill/>
                </a:ln>
                <a:solidFill>
                  <a:prstClr val="black">
                    <a:lumMod val="75000"/>
                    <a:lumOff val="25000"/>
                  </a:prstClr>
                </a:solidFill>
                <a:effectLst/>
                <a:uLnTx/>
                <a:uFillTx/>
                <a:latin typeface="Calibri" panose="020F0502020204030204"/>
                <a:ea typeface="+mn-ea"/>
                <a:cs typeface="Arial" charset="0"/>
              </a:rPr>
              <a:pPr marL="0" marR="0" lvl="0" indent="0" algn="r" defTabSz="450589" rtl="0" eaLnBrk="1" fontAlgn="base" latinLnBrk="0" hangingPunct="1">
                <a:lnSpc>
                  <a:spcPct val="100000"/>
                </a:lnSpc>
                <a:spcBef>
                  <a:spcPct val="0"/>
                </a:spcBef>
                <a:spcAft>
                  <a:spcPct val="0"/>
                </a:spcAft>
                <a:buClrTx/>
                <a:buSzTx/>
                <a:buFontTx/>
                <a:buNone/>
                <a:tabLst/>
                <a:defRPr/>
              </a:pPr>
              <a:t>7</a:t>
            </a:fld>
            <a:endParaRPr kumimoji="0" lang="en-GB" sz="1100" b="0"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Arial" charset="0"/>
            </a:endParaRPr>
          </a:p>
        </p:txBody>
      </p:sp>
      <p:sp>
        <p:nvSpPr>
          <p:cNvPr id="7" name="Rectangle: Rounded Corners 6">
            <a:extLst>
              <a:ext uri="{FF2B5EF4-FFF2-40B4-BE49-F238E27FC236}">
                <a16:creationId xmlns:a16="http://schemas.microsoft.com/office/drawing/2014/main" id="{2C088DDD-D497-E3C3-78E9-1790ADFBAF14}"/>
              </a:ext>
            </a:extLst>
          </p:cNvPr>
          <p:cNvSpPr/>
          <p:nvPr/>
        </p:nvSpPr>
        <p:spPr>
          <a:xfrm>
            <a:off x="5151820" y="2944169"/>
            <a:ext cx="6602117" cy="912871"/>
          </a:xfrm>
          <a:prstGeom prst="roundRect">
            <a:avLst/>
          </a:prstGeom>
          <a:solidFill>
            <a:schemeClr val="bg1">
              <a:lumMod val="9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200"/>
              </a:spcBef>
              <a:spcAft>
                <a:spcPts val="600"/>
              </a:spcAft>
            </a:pPr>
            <a:r>
              <a:rPr lang="en-GB" sz="1400" b="1">
                <a:solidFill>
                  <a:schemeClr val="tx1">
                    <a:lumMod val="75000"/>
                    <a:lumOff val="25000"/>
                  </a:schemeClr>
                </a:solidFill>
              </a:rPr>
              <a:t>Qualifying sub-genres and with third-party finance, </a:t>
            </a:r>
          </a:p>
          <a:p>
            <a:pPr algn="ctr">
              <a:spcBef>
                <a:spcPts val="200"/>
              </a:spcBef>
              <a:spcAft>
                <a:spcPts val="600"/>
              </a:spcAft>
            </a:pPr>
            <a:r>
              <a:rPr lang="en-GB" sz="1400">
                <a:solidFill>
                  <a:schemeClr val="tx1">
                    <a:lumMod val="75000"/>
                    <a:lumOff val="25000"/>
                  </a:schemeClr>
                </a:solidFill>
              </a:rPr>
              <a:t>£117m</a:t>
            </a:r>
          </a:p>
        </p:txBody>
      </p:sp>
      <p:sp>
        <p:nvSpPr>
          <p:cNvPr id="8" name="Rectangle: Rounded Corners 7">
            <a:extLst>
              <a:ext uri="{FF2B5EF4-FFF2-40B4-BE49-F238E27FC236}">
                <a16:creationId xmlns:a16="http://schemas.microsoft.com/office/drawing/2014/main" id="{4EC375F9-51B7-8333-92C4-DC7FA6212EF6}"/>
              </a:ext>
            </a:extLst>
          </p:cNvPr>
          <p:cNvSpPr/>
          <p:nvPr/>
        </p:nvSpPr>
        <p:spPr>
          <a:xfrm>
            <a:off x="2804372" y="4177394"/>
            <a:ext cx="8965896" cy="487759"/>
          </a:xfrm>
          <a:prstGeom prst="roundRect">
            <a:avLst/>
          </a:prstGeom>
          <a:solidFill>
            <a:schemeClr val="accent3">
              <a:lumMod val="40000"/>
              <a:lumOff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200"/>
              </a:spcBef>
              <a:spcAft>
                <a:spcPts val="600"/>
              </a:spcAft>
            </a:pPr>
            <a:r>
              <a:rPr lang="en-GB" sz="1400" b="1">
                <a:solidFill>
                  <a:schemeClr val="tx1">
                    <a:lumMod val="75000"/>
                    <a:lumOff val="25000"/>
                  </a:schemeClr>
                </a:solidFill>
              </a:rPr>
              <a:t>Tax Credits </a:t>
            </a:r>
          </a:p>
          <a:p>
            <a:pPr algn="ctr">
              <a:spcBef>
                <a:spcPts val="200"/>
              </a:spcBef>
              <a:spcAft>
                <a:spcPts val="600"/>
              </a:spcAft>
            </a:pPr>
            <a:r>
              <a:rPr lang="en-GB" sz="1400">
                <a:solidFill>
                  <a:schemeClr val="tx1">
                    <a:lumMod val="75000"/>
                    <a:lumOff val="25000"/>
                  </a:schemeClr>
                </a:solidFill>
              </a:rPr>
              <a:t>£28m</a:t>
            </a:r>
          </a:p>
        </p:txBody>
      </p:sp>
      <p:sp>
        <p:nvSpPr>
          <p:cNvPr id="2" name="Rectangle: Rounded Corners 1">
            <a:extLst>
              <a:ext uri="{FF2B5EF4-FFF2-40B4-BE49-F238E27FC236}">
                <a16:creationId xmlns:a16="http://schemas.microsoft.com/office/drawing/2014/main" id="{5889DB55-9DA0-5FAA-39CA-A92886353335}"/>
              </a:ext>
            </a:extLst>
          </p:cNvPr>
          <p:cNvSpPr/>
          <p:nvPr/>
        </p:nvSpPr>
        <p:spPr>
          <a:xfrm>
            <a:off x="589057" y="2961827"/>
            <a:ext cx="2032057" cy="887098"/>
          </a:xfrm>
          <a:prstGeom prst="roundRect">
            <a:avLst/>
          </a:prstGeom>
          <a:solidFill>
            <a:schemeClr val="bg1">
              <a:lumMod val="9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spcBef>
                <a:spcPts val="200"/>
              </a:spcBef>
            </a:pPr>
            <a:r>
              <a:rPr lang="en-GB" sz="1400" b="1">
                <a:solidFill>
                  <a:schemeClr val="tx1">
                    <a:lumMod val="75000"/>
                    <a:lumOff val="25000"/>
                  </a:schemeClr>
                </a:solidFill>
              </a:rPr>
              <a:t>Non-qualifying sub-genres</a:t>
            </a:r>
            <a:r>
              <a:rPr lang="en-GB" sz="1400">
                <a:solidFill>
                  <a:schemeClr val="tx1">
                    <a:lumMod val="75000"/>
                    <a:lumOff val="25000"/>
                  </a:schemeClr>
                </a:solidFill>
              </a:rPr>
              <a:t>*</a:t>
            </a:r>
            <a:r>
              <a:rPr lang="en-GB" sz="1400" b="1">
                <a:solidFill>
                  <a:schemeClr val="tx1">
                    <a:lumMod val="75000"/>
                    <a:lumOff val="25000"/>
                  </a:schemeClr>
                </a:solidFill>
              </a:rPr>
              <a:t>, no third-party finance, </a:t>
            </a:r>
            <a:r>
              <a:rPr lang="en-GB" sz="1400">
                <a:solidFill>
                  <a:schemeClr val="tx1">
                    <a:lumMod val="75000"/>
                    <a:lumOff val="25000"/>
                  </a:schemeClr>
                </a:solidFill>
              </a:rPr>
              <a:t>£21m</a:t>
            </a:r>
          </a:p>
        </p:txBody>
      </p:sp>
      <p:sp>
        <p:nvSpPr>
          <p:cNvPr id="11" name="Rectangle: Rounded Corners 10">
            <a:extLst>
              <a:ext uri="{FF2B5EF4-FFF2-40B4-BE49-F238E27FC236}">
                <a16:creationId xmlns:a16="http://schemas.microsoft.com/office/drawing/2014/main" id="{4B23DA33-E76E-D1EB-E320-B81A938280B1}"/>
              </a:ext>
            </a:extLst>
          </p:cNvPr>
          <p:cNvSpPr/>
          <p:nvPr/>
        </p:nvSpPr>
        <p:spPr>
          <a:xfrm>
            <a:off x="511118" y="1993359"/>
            <a:ext cx="11164879" cy="504000"/>
          </a:xfrm>
          <a:prstGeom prst="roundRect">
            <a:avLst/>
          </a:prstGeom>
          <a:solidFill>
            <a:schemeClr val="accent1"/>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200"/>
              </a:spcBef>
              <a:spcAft>
                <a:spcPts val="600"/>
              </a:spcAft>
            </a:pPr>
            <a:r>
              <a:rPr lang="en-GB" sz="1400" b="1">
                <a:solidFill>
                  <a:schemeClr val="tx1">
                    <a:lumMod val="75000"/>
                    <a:lumOff val="25000"/>
                  </a:schemeClr>
                </a:solidFill>
              </a:rPr>
              <a:t>PSB first-run commissions</a:t>
            </a:r>
          </a:p>
          <a:p>
            <a:pPr algn="ctr">
              <a:spcBef>
                <a:spcPts val="200"/>
              </a:spcBef>
              <a:spcAft>
                <a:spcPts val="600"/>
              </a:spcAft>
            </a:pPr>
            <a:r>
              <a:rPr lang="en-GB" sz="1400">
                <a:solidFill>
                  <a:schemeClr val="tx1">
                    <a:lumMod val="75000"/>
                    <a:lumOff val="25000"/>
                  </a:schemeClr>
                </a:solidFill>
              </a:rPr>
              <a:t>£160m</a:t>
            </a:r>
          </a:p>
        </p:txBody>
      </p:sp>
      <p:sp>
        <p:nvSpPr>
          <p:cNvPr id="19" name="Rectangle: Rounded Corners 18">
            <a:extLst>
              <a:ext uri="{FF2B5EF4-FFF2-40B4-BE49-F238E27FC236}">
                <a16:creationId xmlns:a16="http://schemas.microsoft.com/office/drawing/2014/main" id="{9336A23C-DE83-F078-9F7C-FA35A2552983}"/>
              </a:ext>
            </a:extLst>
          </p:cNvPr>
          <p:cNvSpPr/>
          <p:nvPr/>
        </p:nvSpPr>
        <p:spPr>
          <a:xfrm>
            <a:off x="5151820" y="4837658"/>
            <a:ext cx="1564508" cy="890172"/>
          </a:xfrm>
          <a:prstGeom prst="roundRect">
            <a:avLst>
              <a:gd name="adj" fmla="val 6025"/>
            </a:avLst>
          </a:prstGeom>
          <a:solidFill>
            <a:schemeClr val="accent1">
              <a:lumMod val="20000"/>
              <a:lumOff val="8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200"/>
              </a:spcBef>
              <a:spcAft>
                <a:spcPts val="600"/>
              </a:spcAft>
            </a:pPr>
            <a:r>
              <a:rPr lang="en-GB" sz="1400" b="1">
                <a:solidFill>
                  <a:schemeClr val="tx1">
                    <a:lumMod val="75000"/>
                    <a:lumOff val="25000"/>
                  </a:schemeClr>
                </a:solidFill>
              </a:rPr>
              <a:t>UK PSB contribution</a:t>
            </a:r>
          </a:p>
          <a:p>
            <a:pPr algn="ctr">
              <a:spcBef>
                <a:spcPts val="200"/>
              </a:spcBef>
              <a:spcAft>
                <a:spcPts val="600"/>
              </a:spcAft>
            </a:pPr>
            <a:r>
              <a:rPr lang="en-GB" sz="1400">
                <a:solidFill>
                  <a:schemeClr val="tx1">
                    <a:lumMod val="75000"/>
                    <a:lumOff val="25000"/>
                  </a:schemeClr>
                </a:solidFill>
              </a:rPr>
              <a:t>£34m</a:t>
            </a:r>
          </a:p>
        </p:txBody>
      </p:sp>
      <p:sp>
        <p:nvSpPr>
          <p:cNvPr id="20" name="Rectangle: Rounded Corners 19">
            <a:extLst>
              <a:ext uri="{FF2B5EF4-FFF2-40B4-BE49-F238E27FC236}">
                <a16:creationId xmlns:a16="http://schemas.microsoft.com/office/drawing/2014/main" id="{0D0C58A0-C309-5AD4-B624-F2B8BD8E9255}"/>
              </a:ext>
            </a:extLst>
          </p:cNvPr>
          <p:cNvSpPr/>
          <p:nvPr/>
        </p:nvSpPr>
        <p:spPr>
          <a:xfrm>
            <a:off x="8510226" y="4837658"/>
            <a:ext cx="1564508" cy="890172"/>
          </a:xfrm>
          <a:prstGeom prst="roundRect">
            <a:avLst>
              <a:gd name="adj" fmla="val 6785"/>
            </a:avLst>
          </a:prstGeom>
          <a:solidFill>
            <a:schemeClr val="accent2">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200"/>
              </a:spcBef>
              <a:spcAft>
                <a:spcPts val="600"/>
              </a:spcAft>
            </a:pPr>
            <a:r>
              <a:rPr lang="en-GB" sz="1400" b="1">
                <a:solidFill>
                  <a:schemeClr val="tx1">
                    <a:lumMod val="75000"/>
                    <a:lumOff val="25000"/>
                  </a:schemeClr>
                </a:solidFill>
              </a:rPr>
              <a:t>SVOD</a:t>
            </a:r>
          </a:p>
          <a:p>
            <a:pPr algn="ctr">
              <a:spcBef>
                <a:spcPts val="200"/>
              </a:spcBef>
              <a:spcAft>
                <a:spcPts val="600"/>
              </a:spcAft>
            </a:pPr>
            <a:r>
              <a:rPr lang="en-GB" sz="1400">
                <a:solidFill>
                  <a:schemeClr val="tx1">
                    <a:lumMod val="75000"/>
                    <a:lumOff val="25000"/>
                  </a:schemeClr>
                </a:solidFill>
              </a:rPr>
              <a:t>£5.5m</a:t>
            </a:r>
          </a:p>
        </p:txBody>
      </p:sp>
      <p:sp>
        <p:nvSpPr>
          <p:cNvPr id="21" name="Rectangle: Rounded Corners 20">
            <a:extLst>
              <a:ext uri="{FF2B5EF4-FFF2-40B4-BE49-F238E27FC236}">
                <a16:creationId xmlns:a16="http://schemas.microsoft.com/office/drawing/2014/main" id="{02C64527-7BF2-3FA2-5919-84DAFDE75348}"/>
              </a:ext>
            </a:extLst>
          </p:cNvPr>
          <p:cNvSpPr/>
          <p:nvPr/>
        </p:nvSpPr>
        <p:spPr>
          <a:xfrm>
            <a:off x="6831023" y="4837658"/>
            <a:ext cx="1564508" cy="890172"/>
          </a:xfrm>
          <a:prstGeom prst="roundRect">
            <a:avLst>
              <a:gd name="adj" fmla="val 6785"/>
            </a:avLst>
          </a:prstGeom>
          <a:solidFill>
            <a:schemeClr val="accent1">
              <a:lumMod val="20000"/>
              <a:lumOff val="8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200"/>
              </a:spcBef>
              <a:spcAft>
                <a:spcPts val="600"/>
              </a:spcAft>
            </a:pPr>
            <a:r>
              <a:rPr lang="en-GB" sz="1400" b="1">
                <a:solidFill>
                  <a:schemeClr val="tx1">
                    <a:lumMod val="75000"/>
                    <a:lumOff val="25000"/>
                  </a:schemeClr>
                </a:solidFill>
              </a:rPr>
              <a:t>International PSB contribution</a:t>
            </a:r>
          </a:p>
          <a:p>
            <a:pPr algn="ctr">
              <a:spcBef>
                <a:spcPts val="200"/>
              </a:spcBef>
              <a:spcAft>
                <a:spcPts val="600"/>
              </a:spcAft>
            </a:pPr>
            <a:r>
              <a:rPr lang="en-GB" sz="1400">
                <a:solidFill>
                  <a:schemeClr val="tx1">
                    <a:lumMod val="75000"/>
                    <a:lumOff val="25000"/>
                  </a:schemeClr>
                </a:solidFill>
              </a:rPr>
              <a:t>£7.9m</a:t>
            </a:r>
          </a:p>
        </p:txBody>
      </p:sp>
      <p:sp>
        <p:nvSpPr>
          <p:cNvPr id="24" name="Rectangle 23">
            <a:extLst>
              <a:ext uri="{FF2B5EF4-FFF2-40B4-BE49-F238E27FC236}">
                <a16:creationId xmlns:a16="http://schemas.microsoft.com/office/drawing/2014/main" id="{E61F90AD-84EC-A503-EE93-CD4EEE0336C7}"/>
              </a:ext>
            </a:extLst>
          </p:cNvPr>
          <p:cNvSpPr/>
          <p:nvPr/>
        </p:nvSpPr>
        <p:spPr>
          <a:xfrm>
            <a:off x="10372811" y="1758719"/>
            <a:ext cx="1381125" cy="459595"/>
          </a:xfrm>
          <a:prstGeom prst="rect">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GB" sz="1200" i="1">
                <a:solidFill>
                  <a:schemeClr val="tx1">
                    <a:lumMod val="75000"/>
                    <a:lumOff val="25000"/>
                  </a:schemeClr>
                </a:solidFill>
              </a:rPr>
              <a:t>Ofcom CMR</a:t>
            </a:r>
          </a:p>
        </p:txBody>
      </p:sp>
      <p:sp>
        <p:nvSpPr>
          <p:cNvPr id="27" name="Rectangle 26">
            <a:extLst>
              <a:ext uri="{FF2B5EF4-FFF2-40B4-BE49-F238E27FC236}">
                <a16:creationId xmlns:a16="http://schemas.microsoft.com/office/drawing/2014/main" id="{D85D1D3D-460E-6AAC-C1EF-47347777A6B1}"/>
              </a:ext>
            </a:extLst>
          </p:cNvPr>
          <p:cNvSpPr/>
          <p:nvPr/>
        </p:nvSpPr>
        <p:spPr>
          <a:xfrm>
            <a:off x="10049072" y="4099058"/>
            <a:ext cx="1704864" cy="521776"/>
          </a:xfrm>
          <a:prstGeom prst="rect">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GB" sz="1200" i="1">
                <a:solidFill>
                  <a:schemeClr val="tx1">
                    <a:lumMod val="75000"/>
                    <a:lumOff val="25000"/>
                  </a:schemeClr>
                </a:solidFill>
              </a:rPr>
              <a:t>Estimated 20% of total production budgets for qualifying sub-genres</a:t>
            </a:r>
          </a:p>
        </p:txBody>
      </p:sp>
      <p:sp>
        <p:nvSpPr>
          <p:cNvPr id="28" name="Rectangle 27">
            <a:extLst>
              <a:ext uri="{FF2B5EF4-FFF2-40B4-BE49-F238E27FC236}">
                <a16:creationId xmlns:a16="http://schemas.microsoft.com/office/drawing/2014/main" id="{C36CE8ED-B8BA-78AB-1B62-4DEAC03D992E}"/>
              </a:ext>
            </a:extLst>
          </p:cNvPr>
          <p:cNvSpPr/>
          <p:nvPr/>
        </p:nvSpPr>
        <p:spPr>
          <a:xfrm>
            <a:off x="3352136" y="4965869"/>
            <a:ext cx="1381126" cy="391941"/>
          </a:xfrm>
          <a:prstGeom prst="rect">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GB" sz="1200" i="1">
                <a:solidFill>
                  <a:schemeClr val="tx1">
                    <a:lumMod val="75000"/>
                    <a:lumOff val="25000"/>
                  </a:schemeClr>
                </a:solidFill>
              </a:rPr>
              <a:t>O&amp;O analysis</a:t>
            </a:r>
          </a:p>
        </p:txBody>
      </p:sp>
      <p:sp>
        <p:nvSpPr>
          <p:cNvPr id="10" name="Rectangle: Rounded Corners 9">
            <a:extLst>
              <a:ext uri="{FF2B5EF4-FFF2-40B4-BE49-F238E27FC236}">
                <a16:creationId xmlns:a16="http://schemas.microsoft.com/office/drawing/2014/main" id="{F109A247-E50E-D418-861F-F0680F8554BE}"/>
              </a:ext>
            </a:extLst>
          </p:cNvPr>
          <p:cNvSpPr/>
          <p:nvPr/>
        </p:nvSpPr>
        <p:spPr>
          <a:xfrm>
            <a:off x="10189429" y="4837658"/>
            <a:ext cx="1564508" cy="890172"/>
          </a:xfrm>
          <a:prstGeom prst="roundRect">
            <a:avLst>
              <a:gd name="adj" fmla="val 6785"/>
            </a:avLst>
          </a:prstGeom>
          <a:solidFill>
            <a:schemeClr val="accent2">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200"/>
              </a:spcBef>
              <a:spcAft>
                <a:spcPts val="600"/>
              </a:spcAft>
            </a:pPr>
            <a:r>
              <a:rPr lang="en-GB" sz="1400" b="1">
                <a:solidFill>
                  <a:schemeClr val="tx1">
                    <a:lumMod val="75000"/>
                    <a:lumOff val="25000"/>
                  </a:schemeClr>
                </a:solidFill>
              </a:rPr>
              <a:t>Commercial broadcaster</a:t>
            </a:r>
          </a:p>
          <a:p>
            <a:pPr algn="ctr">
              <a:spcBef>
                <a:spcPts val="200"/>
              </a:spcBef>
              <a:spcAft>
                <a:spcPts val="600"/>
              </a:spcAft>
            </a:pPr>
            <a:r>
              <a:rPr lang="en-GB" sz="1400">
                <a:solidFill>
                  <a:schemeClr val="tx1">
                    <a:lumMod val="75000"/>
                    <a:lumOff val="25000"/>
                  </a:schemeClr>
                </a:solidFill>
              </a:rPr>
              <a:t>£20m</a:t>
            </a:r>
          </a:p>
        </p:txBody>
      </p:sp>
      <p:sp>
        <p:nvSpPr>
          <p:cNvPr id="14" name="Text Placeholder 2">
            <a:extLst>
              <a:ext uri="{FF2B5EF4-FFF2-40B4-BE49-F238E27FC236}">
                <a16:creationId xmlns:a16="http://schemas.microsoft.com/office/drawing/2014/main" id="{5016FB27-3E46-660B-74ED-63B5B4636ADB}"/>
              </a:ext>
            </a:extLst>
          </p:cNvPr>
          <p:cNvSpPr txBox="1">
            <a:spLocks/>
          </p:cNvSpPr>
          <p:nvPr/>
        </p:nvSpPr>
        <p:spPr>
          <a:xfrm>
            <a:off x="515937" y="6077772"/>
            <a:ext cx="11160061" cy="504000"/>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0"/>
              </a:spcBef>
              <a:spcAft>
                <a:spcPts val="0"/>
              </a:spcAft>
              <a:buClr>
                <a:schemeClr val="accent4"/>
              </a:buClr>
              <a:buFontTx/>
              <a:buNone/>
              <a:defRPr sz="1000" i="1"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Note:    Due to estimation all figures provided to two significant figures. Figures do not all sum due to rounding. Regional commissions from S4C and BBC Alba are excluded due to omission from the Ofcom CMR dataset. * Referring to the qualifying sub-genres for the UK tax credit  </a:t>
            </a:r>
          </a:p>
          <a:p>
            <a:r>
              <a:rPr lang="en-GB"/>
              <a:t>Source: BFI, Ofcom, Oliver &amp; </a:t>
            </a:r>
            <a:r>
              <a:rPr lang="en-GB" err="1"/>
              <a:t>Ohlbaum</a:t>
            </a:r>
            <a:r>
              <a:rPr lang="en-GB"/>
              <a:t> analysis</a:t>
            </a:r>
          </a:p>
        </p:txBody>
      </p:sp>
      <p:sp>
        <p:nvSpPr>
          <p:cNvPr id="3" name="Rectangle: Rounded Corners 2">
            <a:extLst>
              <a:ext uri="{FF2B5EF4-FFF2-40B4-BE49-F238E27FC236}">
                <a16:creationId xmlns:a16="http://schemas.microsoft.com/office/drawing/2014/main" id="{A2625316-0C73-0D34-3C95-FDFEBDF2AF41}"/>
              </a:ext>
            </a:extLst>
          </p:cNvPr>
          <p:cNvSpPr/>
          <p:nvPr/>
        </p:nvSpPr>
        <p:spPr>
          <a:xfrm>
            <a:off x="2804372" y="2957349"/>
            <a:ext cx="2164190" cy="927880"/>
          </a:xfrm>
          <a:prstGeom prst="roundRect">
            <a:avLst/>
          </a:prstGeom>
          <a:solidFill>
            <a:schemeClr val="bg1">
              <a:lumMod val="9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spcBef>
                <a:spcPts val="200"/>
              </a:spcBef>
            </a:pPr>
            <a:r>
              <a:rPr lang="en-GB" sz="1400" b="1">
                <a:solidFill>
                  <a:schemeClr val="tx1">
                    <a:lumMod val="75000"/>
                    <a:lumOff val="25000"/>
                  </a:schemeClr>
                </a:solidFill>
              </a:rPr>
              <a:t>Qualifying sub-genres, no third-party finance, </a:t>
            </a:r>
            <a:r>
              <a:rPr lang="en-GB" sz="1400">
                <a:solidFill>
                  <a:schemeClr val="tx1">
                    <a:lumMod val="75000"/>
                    <a:lumOff val="25000"/>
                  </a:schemeClr>
                </a:solidFill>
              </a:rPr>
              <a:t>£22m</a:t>
            </a:r>
          </a:p>
        </p:txBody>
      </p:sp>
      <p:sp>
        <p:nvSpPr>
          <p:cNvPr id="9" name="Right Brace 8">
            <a:extLst>
              <a:ext uri="{FF2B5EF4-FFF2-40B4-BE49-F238E27FC236}">
                <a16:creationId xmlns:a16="http://schemas.microsoft.com/office/drawing/2014/main" id="{5C757318-B899-24E6-A061-EEB9ACE98DEC}"/>
              </a:ext>
            </a:extLst>
          </p:cNvPr>
          <p:cNvSpPr/>
          <p:nvPr/>
        </p:nvSpPr>
        <p:spPr>
          <a:xfrm rot="5400000">
            <a:off x="5976741" y="-2890053"/>
            <a:ext cx="233629" cy="11164877"/>
          </a:xfrm>
          <a:prstGeom prst="rightBrace">
            <a:avLst/>
          </a:prstGeom>
          <a:ln w="3175"/>
        </p:spPr>
        <p:style>
          <a:lnRef idx="1">
            <a:schemeClr val="dk1"/>
          </a:lnRef>
          <a:fillRef idx="0">
            <a:schemeClr val="dk1"/>
          </a:fillRef>
          <a:effectRef idx="0">
            <a:schemeClr val="dk1"/>
          </a:effectRef>
          <a:fontRef idx="minor">
            <a:schemeClr val="tx1"/>
          </a:fontRef>
        </p:style>
        <p:txBody>
          <a:bodyPr rtlCol="0" anchor="ctr"/>
          <a:lstStyle/>
          <a:p>
            <a:pPr algn="ctr"/>
            <a:endParaRPr lang="en-GB" sz="1200"/>
          </a:p>
        </p:txBody>
      </p:sp>
      <p:sp>
        <p:nvSpPr>
          <p:cNvPr id="26" name="Rectangle 25">
            <a:extLst>
              <a:ext uri="{FF2B5EF4-FFF2-40B4-BE49-F238E27FC236}">
                <a16:creationId xmlns:a16="http://schemas.microsoft.com/office/drawing/2014/main" id="{1208B4B5-E9EF-E25B-2704-EC0E27841014}"/>
              </a:ext>
            </a:extLst>
          </p:cNvPr>
          <p:cNvSpPr/>
          <p:nvPr/>
        </p:nvSpPr>
        <p:spPr>
          <a:xfrm>
            <a:off x="10903368" y="3237535"/>
            <a:ext cx="850568" cy="403207"/>
          </a:xfrm>
          <a:prstGeom prst="rect">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GB" sz="1200" i="1">
                <a:solidFill>
                  <a:schemeClr val="tx1">
                    <a:lumMod val="75000"/>
                    <a:lumOff val="25000"/>
                  </a:schemeClr>
                </a:solidFill>
              </a:rPr>
              <a:t>BFI database</a:t>
            </a:r>
          </a:p>
        </p:txBody>
      </p:sp>
      <p:sp>
        <p:nvSpPr>
          <p:cNvPr id="25" name="Rectangle 24">
            <a:extLst>
              <a:ext uri="{FF2B5EF4-FFF2-40B4-BE49-F238E27FC236}">
                <a16:creationId xmlns:a16="http://schemas.microsoft.com/office/drawing/2014/main" id="{05904A90-A0B0-56BA-5436-8F60FB4685ED}"/>
              </a:ext>
            </a:extLst>
          </p:cNvPr>
          <p:cNvSpPr/>
          <p:nvPr/>
        </p:nvSpPr>
        <p:spPr>
          <a:xfrm>
            <a:off x="511117" y="3767449"/>
            <a:ext cx="1618291" cy="676037"/>
          </a:xfrm>
          <a:prstGeom prst="rect">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GB" sz="1200" i="1">
                <a:solidFill>
                  <a:schemeClr val="tx1">
                    <a:lumMod val="75000"/>
                    <a:lumOff val="25000"/>
                  </a:schemeClr>
                </a:solidFill>
              </a:rPr>
              <a:t>O&amp;O Programme Database and analysis of PSB VOD services</a:t>
            </a:r>
          </a:p>
        </p:txBody>
      </p:sp>
    </p:spTree>
    <p:extLst>
      <p:ext uri="{BB962C8B-B14F-4D97-AF65-F5344CB8AC3E}">
        <p14:creationId xmlns:p14="http://schemas.microsoft.com/office/powerpoint/2010/main" val="2377894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54162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accent4"/>
          </a:solidFill>
        </a:ln>
      </a:spPr>
      <a:bodyPr rtlCol="0" anchor="ctr"/>
      <a:lstStyle>
        <a:defPPr algn="ctr">
          <a:spcBef>
            <a:spcPts val="600"/>
          </a:spcBef>
          <a:spcAft>
            <a:spcPts val="600"/>
          </a:spcAft>
          <a:defRPr sz="1400" dirty="0">
            <a:solidFill>
              <a:schemeClr val="tx1">
                <a:lumMod val="75000"/>
                <a:lumOff val="25000"/>
              </a:schemeClr>
            </a:solidFill>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none" rtlCol="0">
        <a:spAutoFit/>
      </a:bodyPr>
      <a:lstStyle>
        <a:defPPr marL="180000" indent="-180000" algn="l">
          <a:spcBef>
            <a:spcPts val="600"/>
          </a:spcBef>
          <a:spcAft>
            <a:spcPts val="600"/>
          </a:spcAft>
          <a:buClr>
            <a:schemeClr val="accent4"/>
          </a:buClr>
          <a:buFont typeface="Arial" panose="020B0604020202020204" pitchFamily="34" charset="0"/>
          <a:buChar char="•"/>
          <a:defRPr sz="1400" dirty="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16B1720383AF49A2CC969A13E26848" ma:contentTypeVersion="19" ma:contentTypeDescription="Create a new document." ma:contentTypeScope="" ma:versionID="65e7561bf3d91b56edd7d8b8789fd29f">
  <xsd:schema xmlns:xsd="http://www.w3.org/2001/XMLSchema" xmlns:xs="http://www.w3.org/2001/XMLSchema" xmlns:p="http://schemas.microsoft.com/office/2006/metadata/properties" xmlns:ns2="6d8e995b-e4d4-41cf-bd28-81fa0549c55b" xmlns:ns3="0eb8b63d-0121-4813-abf2-b2d528f3d2d8" targetNamespace="http://schemas.microsoft.com/office/2006/metadata/properties" ma:root="true" ma:fieldsID="49d977cebdf973f4b89a4aa54b61510f" ns2:_="" ns3:_="">
    <xsd:import namespace="6d8e995b-e4d4-41cf-bd28-81fa0549c55b"/>
    <xsd:import namespace="0eb8b63d-0121-4813-abf2-b2d528f3d2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8e995b-e4d4-41cf-bd28-81fa0549c5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fa5c7c0-3395-4f2d-b403-c9b33b7ba82e"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eb8b63d-0121-4813-abf2-b2d528f3d2d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9ea8075-8c6a-49ba-97e2-61f05925b439}" ma:internalName="TaxCatchAll" ma:showField="CatchAllData" ma:web="0eb8b63d-0121-4813-abf2-b2d528f3d2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8e995b-e4d4-41cf-bd28-81fa0549c55b">
      <Terms xmlns="http://schemas.microsoft.com/office/infopath/2007/PartnerControls"/>
    </lcf76f155ced4ddcb4097134ff3c332f>
    <TaxCatchAll xmlns="0eb8b63d-0121-4813-abf2-b2d528f3d2d8" xsi:nil="true"/>
  </documentManagement>
</p:properties>
</file>

<file path=customXml/itemProps1.xml><?xml version="1.0" encoding="utf-8"?>
<ds:datastoreItem xmlns:ds="http://schemas.openxmlformats.org/officeDocument/2006/customXml" ds:itemID="{03B8CE7F-E791-42B8-BBC6-C741A4BB9A1B}"/>
</file>

<file path=customXml/itemProps2.xml><?xml version="1.0" encoding="utf-8"?>
<ds:datastoreItem xmlns:ds="http://schemas.openxmlformats.org/officeDocument/2006/customXml" ds:itemID="{01EB5884-3471-4B6F-AEB4-A102433F4B3B}">
  <ds:schemaRefs>
    <ds:schemaRef ds:uri="http://schemas.microsoft.com/sharepoint/v3/contenttype/forms"/>
  </ds:schemaRefs>
</ds:datastoreItem>
</file>

<file path=customXml/itemProps3.xml><?xml version="1.0" encoding="utf-8"?>
<ds:datastoreItem xmlns:ds="http://schemas.openxmlformats.org/officeDocument/2006/customXml" ds:itemID="{9A01AE6E-EFAC-426D-98B7-CF855B6BC787}">
  <ds:schemaRefs>
    <ds:schemaRef ds:uri="0eb8b63d-0121-4813-abf2-b2d528f3d2d8"/>
    <ds:schemaRef ds:uri="3a0e9c31-2242-439d-aa0b-5b6cbb96aed9"/>
    <ds:schemaRef ds:uri="6d8e995b-e4d4-41cf-bd28-81fa0549c55b"/>
    <ds:schemaRef ds:uri="f84e5831-ea73-4c8e-8b85-dbe9ca93aee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0</Notes>
  <HiddenSlides>0</HiddenSlide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Office Theme</vt:lpstr>
      <vt:lpstr>1_Office Theme</vt:lpstr>
      <vt:lpstr>Sizing third-party broadcaster/VOD investment in UK Children’s TV</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 Rhodes</dc:creator>
  <cp:revision>1</cp:revision>
  <dcterms:created xsi:type="dcterms:W3CDTF">2025-12-04T17:11:46Z</dcterms:created>
  <dcterms:modified xsi:type="dcterms:W3CDTF">2025-12-10T17:03:33Z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0x010100B016B1720383AF49A2CC969A13E26848</vt:lpwstr>
  </property>
</Properties>
</file>