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6.xml" ContentType="application/inkml+xml"/>
  <Override PartName="/ppt/ink/ink4.xml" ContentType="application/inkml+xml"/>
  <Override PartName="/ppt/theme/theme1.xml" ContentType="application/vnd.openxmlformats-officedocument.theme+xml"/>
  <Override PartName="/ppt/ink/ink5.xml" ContentType="application/inkml+xml"/>
  <Override PartName="/ppt/ink/ink1.xml" ContentType="application/inkml+xml"/>
  <Override PartName="/ppt/ink/ink7.xml" ContentType="application/inkml+xml"/>
  <Override PartName="/ppt/ink/ink8.xml" ContentType="application/inkml+xml"/>
  <Override PartName="/ppt/ink/ink3.xml" ContentType="application/inkml+xml"/>
  <Override PartName="/ppt/ink/ink2.xml" ContentType="application/inkml+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 id="261" r:id="rId5"/>
    <p:sldId id="262" r:id="rId6"/>
    <p:sldId id="260" r:id="rId7"/>
    <p:sldId id="259"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17" Type="http://schemas.openxmlformats.org/officeDocument/2006/relationships/customXml" Target="../customXml/item4.xml"/><Relationship Id="rId2" Type="http://schemas.openxmlformats.org/officeDocument/2006/relationships/slide" Target="slides/slide1.xml"/><Relationship Id="rId16" Type="http://schemas.openxmlformats.org/officeDocument/2006/relationships/customXml" Target="../customXml/item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customXml" Target="../customXml/item2.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customXml" Target="../customXml/item1.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2:23.752"/>
    </inkml:context>
    <inkml:brush xml:id="br0">
      <inkml:brushProperty name="width" value="0.035" units="cm"/>
      <inkml:brushProperty name="height" value="0.035" units="cm"/>
      <inkml:brushProperty name="color" value="#E71224"/>
    </inkml:brush>
  </inkml:definitions>
  <inkml:trace contextRef="#ctx0" brushRef="#br0">28 0 24575,'-1'62'0,"-13"105"0,6-101 0,4 1 0,4 96 0,2-57 0,0-71 0,12 63 0,-4-30 0,12 44-1365,-20-87-5461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5:15.024"/>
    </inkml:context>
    <inkml:brush xml:id="br0">
      <inkml:brushProperty name="width" value="0.035" units="cm"/>
      <inkml:brushProperty name="height" value="0.035" units="cm"/>
      <inkml:brushProperty name="color" value="#E71224"/>
    </inkml:brush>
  </inkml:definitions>
  <inkml:trace contextRef="#ctx0" brushRef="#br0">0 26 24575,'2'-5'0,"-2"5"0,0 0 0,0 1 0,1-1 0,-1 0 0,0 0 0,0 1 0,0-1 0,1 0 0,-1 0 0,0 1 0,0-1 0,0 0 0,1 0 0,-1 0 0,0 0 0,0 1 0,1-1 0,-1 0 0,0 0 0,1 0 0,-1 0 0,0 0 0,1 0 0,-1 0 0,0 0 0,0 0 0,1 0 0,-1 0 0,0 0 0,1 0 0,-1 0 0,0 0 0,1 0 0,-1 0 0,0 0 0,0 0 0,1 0 0,-1 0 0,0-1 0,1 1 0,-1 0 0,0 0 0,0 0 0,1-1 0,-1 1 0,0 0 0,0 0 0,0 0 0,1-1 0,-1 1 0,0 0 0,0 0 0,0-1 0,0 1 0,0 0 0,0-1 0,1 1 0,-1 0 0,0-1 0,0 1 0,0 0 0,0-1 0,4 5 0,0 0 0,1-1 0,0 1 0,-1-1 0,1 0 0,0-1 0,1 1 0,-1-1 0,0 0 0,1-1 0,-1 1 0,1-1 0,-1 0 0,12 1 0,12-1 0,50-3 0,-38 1 0,935-1 0,-518 3 0,-433-3 0,1 0 0,-1-2 0,49-14 0,-50 11 0,1 1 0,1 1 0,50-3 0,883 9 0,-932 1 0,-1 1 0,34 7 0,2 0 0,-1 0 0,-12-3 0,57 3 0,-87-10-227,-1 2-1,1 0 1,0 1-1,-1 1 1,25 8-1,-22-4-6598</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6:10.483"/>
    </inkml:context>
    <inkml:brush xml:id="br0">
      <inkml:brushProperty name="width" value="0.035" units="cm"/>
      <inkml:brushProperty name="height" value="0.035" units="cm"/>
      <inkml:brushProperty name="color" value="#E71224"/>
    </inkml:brush>
  </inkml:definitions>
  <inkml:trace contextRef="#ctx0" brushRef="#br0">53 0 24575,'2'90'0,"-4"98"0,0-177 0,-1 0 0,1 0 0,-1 0 0,-1-1 0,-7 15 0,6-14 0,1 0 0,0 0 0,0 1 0,-2 15 0,2 25 12,4 91 0,2-60-1401,-2-62-5437</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6:18.692"/>
    </inkml:context>
    <inkml:brush xml:id="br0">
      <inkml:brushProperty name="width" value="0.035" units="cm"/>
      <inkml:brushProperty name="height" value="0.035" units="cm"/>
      <inkml:brushProperty name="color" value="#E71224"/>
    </inkml:brush>
  </inkml:definitions>
  <inkml:trace contextRef="#ctx0" brushRef="#br0">32 1 24575,'-1'42'0,"-1"-27"0,2 0 0,0 0 0,0 0 0,1 0 0,1 0 0,1 0 0,0 0 0,1-1 0,11 27 0,-10-28 0,0-1 0,0 1 0,-1 0 0,-1 1 0,0-1 0,-1 0 0,1 21 0,-5 102 0,-1-59 0,3-58 0,0-1 0,-2 0 0,0 0 0,-1 0 0,0 0 0,-2 0 0,0 0 0,-1-1 0,-11 22 0,11-25 0,0 0 0,0 0 0,1 0 0,1 1 0,1-1 0,0 1 0,1 0 0,0 0 0,1 0 0,1 0 0,0 0 0,1 0 0,1 0 0,4 17 0,3-13-1365,3-5-5461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6:26.409"/>
    </inkml:context>
    <inkml:brush xml:id="br0">
      <inkml:brushProperty name="width" value="0.035" units="cm"/>
      <inkml:brushProperty name="height" value="0.035" units="cm"/>
      <inkml:brushProperty name="color" value="#E71224"/>
    </inkml:brush>
  </inkml:definitions>
  <inkml:trace contextRef="#ctx0" brushRef="#br0">1 1 24575,'1'0'0,"0"1"0,0-1 0,0 1 0,0-1 0,0 1 0,0-1 0,0 1 0,0 0 0,0 0 0,0-1 0,0 1 0,-1 0 0,1 0 0,0 0 0,0 0 0,-1 0 0,1 0 0,-1 0 0,1 0 0,-1 0 0,1 0 0,-1 1 0,0-1 0,1 0 0,-1 0 0,0 0 0,0 2 0,5 39 0,-5-38 0,2 219 0,-4-114 0,1-95 0,-1-1 0,-1 1 0,0-1 0,-6 16 0,6-19 0,14-22-1365,0 0-5461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6:34.320"/>
    </inkml:context>
    <inkml:brush xml:id="br0">
      <inkml:brushProperty name="width" value="0.035" units="cm"/>
      <inkml:brushProperty name="height" value="0.035" units="cm"/>
      <inkml:brushProperty name="color" value="#E71224"/>
    </inkml:brush>
  </inkml:definitions>
  <inkml:trace contextRef="#ctx0" brushRef="#br0">26 0 24575,'1'49'0,"0"16"0,-3-1 0,-13 87 0,9-105-75,2 0 0,3 83 0,2-74-1065,-1-33-5686</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6:41.344"/>
    </inkml:context>
    <inkml:brush xml:id="br0">
      <inkml:brushProperty name="width" value="0.035" units="cm"/>
      <inkml:brushProperty name="height" value="0.035" units="cm"/>
      <inkml:brushProperty name="color" value="#E71224"/>
    </inkml:brush>
  </inkml:definitions>
  <inkml:trace contextRef="#ctx0" brushRef="#br0">1 0 24575,'0'11'0,"-1"19"0,2 0 0,0 1 0,3-1 0,0 0 0,11 36 0,33 125 0,-29-105 0,-7-26 19,-2 1-1,1 74 1,-9 123-351,-3-140-757,1-91-5737</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11-17T15:17:38.879"/>
    </inkml:context>
    <inkml:brush xml:id="br0">
      <inkml:brushProperty name="width" value="0.035" units="cm"/>
      <inkml:brushProperty name="height" value="0.035" units="cm"/>
      <inkml:brushProperty name="color" value="#E71224"/>
    </inkml:brush>
  </inkml:definitions>
  <inkml:trace contextRef="#ctx0" brushRef="#br0">1 0 24575,'0'610'0,"2"-576"0,11 63 0,-2-32 0,-8-50 0,0-1 0,2 1 0,-1-1 0,2 0 0,10 19 0,-10-20 0,1 0 0,-2 1 0,0 0 0,0 0 0,3 20 0,0 22 0,10 127 0,-18-161 0,0-1 0,-2 1 0,-1-1 0,0 0 0,-2 0 0,-11 34 0,12-47-72,1 0 1,0 1-1,0 0 0,1-1 0,0 1 0,1 0 0,0 0 0,0 0 1,0 0-1,2 0 0,-1 0 0,1 0 0,0 0 0,1 0 0,0 0 1,0-1-1,1 1 0,7 14 0,12 7-6754</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8EE03-8619-D2AD-B631-C9359BF8B14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CDBDF46-3F7A-8FFF-30F9-E4DA037EE1E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37C6ED0-F555-BD99-B5CD-95223EFEA5FC}"/>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5" name="Footer Placeholder 4">
            <a:extLst>
              <a:ext uri="{FF2B5EF4-FFF2-40B4-BE49-F238E27FC236}">
                <a16:creationId xmlns:a16="http://schemas.microsoft.com/office/drawing/2014/main" id="{071BFF47-1756-7134-4F30-14638C70F71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4888363-069F-9D2D-36B2-F48731B5BDBA}"/>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33774004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B3ED2-BD02-1594-9754-9C0F670E22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34A1C58-7102-475B-8559-201A17D4AD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6052C04-FA0D-2BB0-4502-D4D62B4747A6}"/>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5" name="Footer Placeholder 4">
            <a:extLst>
              <a:ext uri="{FF2B5EF4-FFF2-40B4-BE49-F238E27FC236}">
                <a16:creationId xmlns:a16="http://schemas.microsoft.com/office/drawing/2014/main" id="{C5935915-E544-62C5-3E81-57A5A47CE81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9098E4B-BCDE-475A-8997-B2FA99877F03}"/>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2754806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78133-4BDF-D676-2746-3DAB499A40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60473BA-1634-332A-8866-E5C7A3F4503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AF8AE95-98BF-0083-A042-BC92BDE1815D}"/>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5" name="Footer Placeholder 4">
            <a:extLst>
              <a:ext uri="{FF2B5EF4-FFF2-40B4-BE49-F238E27FC236}">
                <a16:creationId xmlns:a16="http://schemas.microsoft.com/office/drawing/2014/main" id="{2EF04ED7-F2B4-1E39-0F2C-FC69F38315F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D2F884-45B3-2613-A1BB-F324EC4C6041}"/>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2158899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AC80E-0EE4-C34D-E4EB-4A3A24F0E9A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70180E-0A4F-F051-D7F7-5292C5A5E88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A4CD75B-E678-5389-9FBC-4A29C3FC794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27E20666-140D-7CA0-0CC3-C97390A5F140}"/>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6" name="Footer Placeholder 5">
            <a:extLst>
              <a:ext uri="{FF2B5EF4-FFF2-40B4-BE49-F238E27FC236}">
                <a16:creationId xmlns:a16="http://schemas.microsoft.com/office/drawing/2014/main" id="{E2974923-4D14-9A65-AB49-10207016F2A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6D66752-BBDA-A9F5-8F9F-99E2E36340B9}"/>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3757631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80D68-EA66-591A-7706-4CCD02FA3DA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D89BFBD-0C04-BE1A-D539-7C9EC2D638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5A89E08-490A-881E-C5A3-456ECF630A8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BC0D2ED-578C-F45C-0936-6D8E8E1FC14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8140B88-8AD7-4F3E-AA45-54C41D119B7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C27F99A-C277-7872-0D7C-766DCCDCEF7E}"/>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8" name="Footer Placeholder 7">
            <a:extLst>
              <a:ext uri="{FF2B5EF4-FFF2-40B4-BE49-F238E27FC236}">
                <a16:creationId xmlns:a16="http://schemas.microsoft.com/office/drawing/2014/main" id="{AD15D7FA-7101-0B16-B945-90A8A8B9946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742C83F-838C-9E49-56C3-5E9B65E9E2F9}"/>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25892349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CDB3C-FB3A-98F7-1CAA-BC5FFE1BF77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86A5E4B-AC1C-440F-ACAB-38129E491196}"/>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4" name="Footer Placeholder 3">
            <a:extLst>
              <a:ext uri="{FF2B5EF4-FFF2-40B4-BE49-F238E27FC236}">
                <a16:creationId xmlns:a16="http://schemas.microsoft.com/office/drawing/2014/main" id="{CEA8C060-56A8-A16C-F71B-C1BE81EE4DA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7E038139-3111-CBA7-15B2-BCDADC251F99}"/>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2026226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D7974E-4BAA-24C1-4480-F21EA24553C3}"/>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3" name="Footer Placeholder 2">
            <a:extLst>
              <a:ext uri="{FF2B5EF4-FFF2-40B4-BE49-F238E27FC236}">
                <a16:creationId xmlns:a16="http://schemas.microsoft.com/office/drawing/2014/main" id="{FFAA0D18-5B44-73A2-5BDA-367981878F0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338E936-46B0-9D15-D283-CF5F48F9B1BC}"/>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11093277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34EEEB-6874-3625-7178-034769B999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06F9DED-5649-0CBB-BCF1-12603C0BE4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24ED8A1-4D78-B4BE-DF4C-72F88A8CC9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F69BAEA-5550-D574-C85C-EA41BB870AA1}"/>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6" name="Footer Placeholder 5">
            <a:extLst>
              <a:ext uri="{FF2B5EF4-FFF2-40B4-BE49-F238E27FC236}">
                <a16:creationId xmlns:a16="http://schemas.microsoft.com/office/drawing/2014/main" id="{3B3A432E-6CF9-2063-636A-30CB09B13B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E90FF2C-5FF8-382F-F5B5-C67794C57050}"/>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35432152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E39B1-3EE5-4081-515C-F9226B72FC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AF8AB49-D52F-0E69-5B3F-50B4CFEB08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1E3DE6-32C4-3CA4-1779-497B538E8F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86291C-F705-9101-C885-950B1830E027}"/>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6" name="Footer Placeholder 5">
            <a:extLst>
              <a:ext uri="{FF2B5EF4-FFF2-40B4-BE49-F238E27FC236}">
                <a16:creationId xmlns:a16="http://schemas.microsoft.com/office/drawing/2014/main" id="{D64BF74B-24A4-4CCD-6D8E-18B9CACE5FD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0193EA-E1A7-B02E-2E64-4A39810D5800}"/>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911291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F91D4-8E9D-1E81-18BE-192E4AD8AA9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8871946-5F8E-1266-7961-8B6A341251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BF93053-5B13-749D-AD3A-2B2CD593E8D5}"/>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5" name="Footer Placeholder 4">
            <a:extLst>
              <a:ext uri="{FF2B5EF4-FFF2-40B4-BE49-F238E27FC236}">
                <a16:creationId xmlns:a16="http://schemas.microsoft.com/office/drawing/2014/main" id="{ED117C92-7965-2471-80BA-AE425DFAF0D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64B0301-CEA3-7FE7-9C62-0D27EA1C44D3}"/>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2510220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ABD1EE-B6AA-E34C-2908-57916EB1669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2325790-AF89-A1D9-D7BB-0798FF4C84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0527F0-3B32-7282-6DC6-DED4FEFE994C}"/>
              </a:ext>
            </a:extLst>
          </p:cNvPr>
          <p:cNvSpPr>
            <a:spLocks noGrp="1"/>
          </p:cNvSpPr>
          <p:nvPr>
            <p:ph type="dt" sz="half" idx="10"/>
          </p:nvPr>
        </p:nvSpPr>
        <p:spPr/>
        <p:txBody>
          <a:bodyPr/>
          <a:lstStyle/>
          <a:p>
            <a:fld id="{79802D64-3D1E-4617-A549-D16EDE2D9D00}" type="datetimeFigureOut">
              <a:rPr lang="en-GB" smtClean="0"/>
              <a:t>17/11/2024</a:t>
            </a:fld>
            <a:endParaRPr lang="en-GB"/>
          </a:p>
        </p:txBody>
      </p:sp>
      <p:sp>
        <p:nvSpPr>
          <p:cNvPr id="5" name="Footer Placeholder 4">
            <a:extLst>
              <a:ext uri="{FF2B5EF4-FFF2-40B4-BE49-F238E27FC236}">
                <a16:creationId xmlns:a16="http://schemas.microsoft.com/office/drawing/2014/main" id="{1B0E8EBD-A4C5-8CDF-9B4F-0744C75C73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7E4282-C4B6-C72B-39C6-A1BCCF701117}"/>
              </a:ext>
            </a:extLst>
          </p:cNvPr>
          <p:cNvSpPr>
            <a:spLocks noGrp="1"/>
          </p:cNvSpPr>
          <p:nvPr>
            <p:ph type="sldNum" sz="quarter" idx="12"/>
          </p:nvPr>
        </p:nvSpPr>
        <p:spPr/>
        <p:txBody>
          <a:bodyPr/>
          <a:lstStyle/>
          <a:p>
            <a:fld id="{70838D03-3205-4D5C-B2B2-2C6F8C0AA1D0}" type="slidenum">
              <a:rPr lang="en-GB" smtClean="0"/>
              <a:t>‹#›</a:t>
            </a:fld>
            <a:endParaRPr lang="en-GB"/>
          </a:p>
        </p:txBody>
      </p:sp>
    </p:spTree>
    <p:extLst>
      <p:ext uri="{BB962C8B-B14F-4D97-AF65-F5344CB8AC3E}">
        <p14:creationId xmlns:p14="http://schemas.microsoft.com/office/powerpoint/2010/main" val="33475629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7FFBA9-9A43-3E9F-EACA-C81909FC3F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67C2E17-8DCA-AA4F-8CE0-7115687C30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5F174F-9973-1D4D-EB57-EE8EB3049F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9802D64-3D1E-4617-A549-D16EDE2D9D00}" type="datetimeFigureOut">
              <a:rPr lang="en-GB" smtClean="0"/>
              <a:t>17/11/2024</a:t>
            </a:fld>
            <a:endParaRPr lang="en-GB"/>
          </a:p>
        </p:txBody>
      </p:sp>
      <p:sp>
        <p:nvSpPr>
          <p:cNvPr id="5" name="Footer Placeholder 4">
            <a:extLst>
              <a:ext uri="{FF2B5EF4-FFF2-40B4-BE49-F238E27FC236}">
                <a16:creationId xmlns:a16="http://schemas.microsoft.com/office/drawing/2014/main" id="{8540DCAA-3906-BF6C-21AC-520D45A10A1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F16D50C-6247-06E0-9EC7-50A45AAEC3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38D03-3205-4D5C-B2B2-2C6F8C0AA1D0}" type="slidenum">
              <a:rPr lang="en-GB" smtClean="0"/>
              <a:t>‹#›</a:t>
            </a:fld>
            <a:endParaRPr lang="en-GB"/>
          </a:p>
        </p:txBody>
      </p:sp>
    </p:spTree>
    <p:extLst>
      <p:ext uri="{BB962C8B-B14F-4D97-AF65-F5344CB8AC3E}">
        <p14:creationId xmlns:p14="http://schemas.microsoft.com/office/powerpoint/2010/main" val="839560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tmp"/><Relationship Id="rId2" Type="http://schemas.openxmlformats.org/officeDocument/2006/relationships/image" Target="../media/image3.emf"/><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customXml" Target="../ink/ink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emf"/><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customXml" Target="../ink/ink3.xml"/><Relationship Id="rId13" Type="http://schemas.openxmlformats.org/officeDocument/2006/relationships/image" Target="../media/image16.png"/><Relationship Id="rId18" Type="http://schemas.openxmlformats.org/officeDocument/2006/relationships/customXml" Target="../ink/ink8.xml"/><Relationship Id="rId3" Type="http://schemas.openxmlformats.org/officeDocument/2006/relationships/image" Target="../media/image9.tmp"/><Relationship Id="rId7" Type="http://schemas.openxmlformats.org/officeDocument/2006/relationships/image" Target="../media/image13.png"/><Relationship Id="rId12" Type="http://schemas.openxmlformats.org/officeDocument/2006/relationships/customXml" Target="../ink/ink5.xml"/><Relationship Id="rId17" Type="http://schemas.openxmlformats.org/officeDocument/2006/relationships/image" Target="../media/image18.png"/><Relationship Id="rId2" Type="http://schemas.openxmlformats.org/officeDocument/2006/relationships/image" Target="../media/image8.tmp"/><Relationship Id="rId16" Type="http://schemas.openxmlformats.org/officeDocument/2006/relationships/customXml" Target="../ink/ink7.xml"/><Relationship Id="rId1" Type="http://schemas.openxmlformats.org/officeDocument/2006/relationships/slideLayout" Target="../slideLayouts/slideLayout7.xml"/><Relationship Id="rId6" Type="http://schemas.openxmlformats.org/officeDocument/2006/relationships/customXml" Target="../ink/ink2.xml"/><Relationship Id="rId11" Type="http://schemas.openxmlformats.org/officeDocument/2006/relationships/image" Target="../media/image15.png"/><Relationship Id="rId5" Type="http://schemas.openxmlformats.org/officeDocument/2006/relationships/image" Target="../media/image11.tmp"/><Relationship Id="rId15" Type="http://schemas.openxmlformats.org/officeDocument/2006/relationships/image" Target="../media/image17.png"/><Relationship Id="rId10" Type="http://schemas.openxmlformats.org/officeDocument/2006/relationships/customXml" Target="../ink/ink4.xml"/><Relationship Id="rId19" Type="http://schemas.openxmlformats.org/officeDocument/2006/relationships/image" Target="../media/image19.png"/><Relationship Id="rId4" Type="http://schemas.openxmlformats.org/officeDocument/2006/relationships/image" Target="../media/image10.tmp"/><Relationship Id="rId9" Type="http://schemas.openxmlformats.org/officeDocument/2006/relationships/image" Target="../media/image14.png"/><Relationship Id="rId14" Type="http://schemas.openxmlformats.org/officeDocument/2006/relationships/customXml" Target="../ink/ink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6366E-27DA-5EC9-7EE7-29FF66DA9EEF}"/>
              </a:ext>
            </a:extLst>
          </p:cNvPr>
          <p:cNvSpPr>
            <a:spLocks noGrp="1"/>
          </p:cNvSpPr>
          <p:nvPr>
            <p:ph type="ctrTitle"/>
          </p:nvPr>
        </p:nvSpPr>
        <p:spPr/>
        <p:txBody>
          <a:bodyPr/>
          <a:lstStyle/>
          <a:p>
            <a:r>
              <a:rPr lang="en-GB" dirty="0">
                <a:solidFill>
                  <a:schemeClr val="bg1"/>
                </a:solidFill>
              </a:rPr>
              <a:t>Slides for evidence from Dorian Gerhold</a:t>
            </a:r>
          </a:p>
        </p:txBody>
      </p:sp>
      <p:sp>
        <p:nvSpPr>
          <p:cNvPr id="3" name="Subtitle 2">
            <a:extLst>
              <a:ext uri="{FF2B5EF4-FFF2-40B4-BE49-F238E27FC236}">
                <a16:creationId xmlns:a16="http://schemas.microsoft.com/office/drawing/2014/main" id="{27A78C74-65C6-8563-92FA-9F73229544DA}"/>
              </a:ext>
            </a:extLst>
          </p:cNvPr>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1322848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B881839-6EB9-68F7-31A2-DC8F35CB8E77}"/>
              </a:ext>
            </a:extLst>
          </p:cNvPr>
          <p:cNvPicPr>
            <a:picLocks noChangeAspect="1"/>
          </p:cNvPicPr>
          <p:nvPr/>
        </p:nvPicPr>
        <p:blipFill rotWithShape="1">
          <a:blip r:embed="rId2">
            <a:extLst>
              <a:ext uri="{28A0092B-C50C-407E-A947-70E740481C1C}">
                <a14:useLocalDpi xmlns:a14="http://schemas.microsoft.com/office/drawing/2010/main" val="0"/>
              </a:ext>
            </a:extLst>
          </a:blip>
          <a:srcRect t="299" r="19105"/>
          <a:stretch/>
        </p:blipFill>
        <p:spPr>
          <a:xfrm>
            <a:off x="843378" y="30687"/>
            <a:ext cx="4716913" cy="6837542"/>
          </a:xfrm>
          <a:prstGeom prst="rect">
            <a:avLst/>
          </a:prstGeom>
        </p:spPr>
      </p:pic>
      <p:pic>
        <p:nvPicPr>
          <p:cNvPr id="3" name="Picture 2">
            <a:extLst>
              <a:ext uri="{FF2B5EF4-FFF2-40B4-BE49-F238E27FC236}">
                <a16:creationId xmlns:a16="http://schemas.microsoft.com/office/drawing/2014/main" id="{B6E6A13B-7F6B-1F27-CDB1-DB8AFE321E5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9262" y="10229"/>
            <a:ext cx="5241671" cy="6837542"/>
          </a:xfrm>
          <a:prstGeom prst="rect">
            <a:avLst/>
          </a:prstGeom>
        </p:spPr>
      </p:pic>
    </p:spTree>
    <p:extLst>
      <p:ext uri="{BB962C8B-B14F-4D97-AF65-F5344CB8AC3E}">
        <p14:creationId xmlns:p14="http://schemas.microsoft.com/office/powerpoint/2010/main" val="1198828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2CC6D7-276D-BAB7-8D0F-CDA1B3D48E79}"/>
              </a:ext>
            </a:extLst>
          </p:cNvPr>
          <p:cNvSpPr txBox="1"/>
          <p:nvPr/>
        </p:nvSpPr>
        <p:spPr>
          <a:xfrm>
            <a:off x="2050473" y="157018"/>
            <a:ext cx="7675418" cy="6555641"/>
          </a:xfrm>
          <a:prstGeom prst="rect">
            <a:avLst/>
          </a:prstGeom>
          <a:noFill/>
        </p:spPr>
        <p:txBody>
          <a:bodyPr wrap="square">
            <a:spAutoFit/>
          </a:bodyPr>
          <a:lstStyle/>
          <a:p>
            <a:pPr algn="l"/>
            <a:r>
              <a:rPr lang="en-GB" sz="2000" i="1" u="sng" strike="noStrike" baseline="0" dirty="0">
                <a:latin typeface="Minion Pro" panose="02040503050306020203" pitchFamily="18" charset="0"/>
              </a:rPr>
              <a:t>The Bill should provide, as part of the improvement, for a</a:t>
            </a:r>
          </a:p>
          <a:p>
            <a:pPr algn="l"/>
            <a:r>
              <a:rPr lang="en-GB" sz="2000" i="1" u="sng" strike="noStrike" baseline="0" dirty="0">
                <a:latin typeface="Minion Pro" panose="02040503050306020203" pitchFamily="18" charset="0"/>
              </a:rPr>
              <a:t>continuation of the Ornamental Garden, called the Victoria</a:t>
            </a:r>
          </a:p>
          <a:p>
            <a:pPr algn="l"/>
            <a:r>
              <a:rPr lang="en-GB" sz="2000" i="1" u="sng" strike="noStrike" baseline="0" dirty="0">
                <a:latin typeface="Minion Pro" panose="02040503050306020203" pitchFamily="18" charset="0"/>
              </a:rPr>
              <a:t>Tower Garden, </a:t>
            </a:r>
            <a:r>
              <a:rPr lang="en-GB" sz="2000" b="0" i="1" u="none" strike="noStrike" baseline="0" dirty="0">
                <a:latin typeface="Minion Pro" panose="02040503050306020203" pitchFamily="18" charset="0"/>
              </a:rPr>
              <a:t>as far south as Lambeth Bridge, over the space</a:t>
            </a:r>
          </a:p>
          <a:p>
            <a:pPr algn="l"/>
            <a:r>
              <a:rPr lang="en-GB" sz="2000" b="0" i="1" u="none" strike="noStrike" baseline="0" dirty="0">
                <a:latin typeface="Minion Pro" panose="02040503050306020203" pitchFamily="18" charset="0"/>
              </a:rPr>
              <a:t>between the new roadway of Millbank Street and the</a:t>
            </a:r>
          </a:p>
          <a:p>
            <a:pPr algn="l"/>
            <a:r>
              <a:rPr lang="en-GB" sz="2000" b="0" i="1" u="none" strike="noStrike" baseline="0" dirty="0">
                <a:latin typeface="Minion Pro" panose="02040503050306020203" pitchFamily="18" charset="0"/>
              </a:rPr>
              <a:t>Embankment. </a:t>
            </a:r>
            <a:r>
              <a:rPr lang="en-GB" sz="2000" i="1" u="sng" strike="noStrike" baseline="0" dirty="0">
                <a:latin typeface="Minion Pro" panose="02040503050306020203" pitchFamily="18" charset="0"/>
              </a:rPr>
              <a:t>This public benefit, as in the first place proposed</a:t>
            </a:r>
          </a:p>
          <a:p>
            <a:pPr algn="l"/>
            <a:r>
              <a:rPr lang="en-GB" sz="2000" i="1" u="sng" strike="noStrike" baseline="0" dirty="0">
                <a:latin typeface="Minion Pro" panose="02040503050306020203" pitchFamily="18" charset="0"/>
              </a:rPr>
              <a:t>to the First Commissioner, was one of the principal</a:t>
            </a:r>
          </a:p>
          <a:p>
            <a:pPr algn="l"/>
            <a:r>
              <a:rPr lang="en-GB" sz="2000" i="1" u="sng" strike="noStrike" baseline="0" dirty="0">
                <a:latin typeface="Minion Pro" panose="02040503050306020203" pitchFamily="18" charset="0"/>
              </a:rPr>
              <a:t>considerations in his mind in favour of giving up a strip of the</a:t>
            </a:r>
          </a:p>
          <a:p>
            <a:pPr algn="l"/>
            <a:r>
              <a:rPr lang="en-GB" sz="2000" i="1" u="sng" strike="noStrike" baseline="0" dirty="0">
                <a:latin typeface="Minion Pro" panose="02040503050306020203" pitchFamily="18" charset="0"/>
              </a:rPr>
              <a:t>existing garden, to maintain which as a public recreation</a:t>
            </a:r>
          </a:p>
          <a:p>
            <a:pPr algn="l"/>
            <a:r>
              <a:rPr lang="en-GB" sz="2000" i="1" u="sng" strike="noStrike" baseline="0" dirty="0">
                <a:latin typeface="Minion Pro" panose="02040503050306020203" pitchFamily="18" charset="0"/>
              </a:rPr>
              <a:t>ground the Government are pledged by an agreement with the</a:t>
            </a:r>
          </a:p>
          <a:p>
            <a:pPr algn="l"/>
            <a:r>
              <a:rPr lang="en-GB" sz="2000" i="1" u="sng" strike="noStrike" baseline="0" dirty="0">
                <a:latin typeface="Minion Pro" panose="02040503050306020203" pitchFamily="18" charset="0"/>
              </a:rPr>
              <a:t>late Rt. Hon. W.H. Smith M.P. who contributed a great part of</a:t>
            </a:r>
          </a:p>
          <a:p>
            <a:pPr algn="l"/>
            <a:r>
              <a:rPr lang="en-GB" sz="2000" i="1" u="sng" strike="noStrike" baseline="0" dirty="0">
                <a:latin typeface="Minion Pro" panose="02040503050306020203" pitchFamily="18" charset="0"/>
              </a:rPr>
              <a:t>the cost of laying it out</a:t>
            </a:r>
            <a:r>
              <a:rPr lang="en-GB" sz="2000" b="0" i="1" u="none" strike="noStrike" baseline="0" dirty="0">
                <a:latin typeface="Minion Pro" panose="02040503050306020203" pitchFamily="18" charset="0"/>
              </a:rPr>
              <a:t>.”</a:t>
            </a:r>
          </a:p>
          <a:p>
            <a:pPr algn="l"/>
            <a:r>
              <a:rPr lang="en-GB" sz="2000" b="0" i="1" u="none" strike="noStrike" baseline="0" dirty="0">
                <a:latin typeface="Minion Pro" panose="02040503050306020203" pitchFamily="18" charset="0"/>
              </a:rPr>
              <a:t>“As regards the future maintenance of the garden, the First</a:t>
            </a:r>
          </a:p>
          <a:p>
            <a:pPr algn="l"/>
            <a:r>
              <a:rPr lang="en-GB" sz="2000" b="0" i="1" u="none" strike="noStrike" baseline="0" dirty="0">
                <a:latin typeface="Minion Pro" panose="02040503050306020203" pitchFamily="18" charset="0"/>
              </a:rPr>
              <a:t>Commissioner considers it essential, in order to ensure</a:t>
            </a:r>
          </a:p>
          <a:p>
            <a:pPr algn="l"/>
            <a:r>
              <a:rPr lang="en-GB" sz="2000" b="0" i="1" u="none" strike="noStrike" baseline="0" dirty="0">
                <a:latin typeface="Minion Pro" panose="02040503050306020203" pitchFamily="18" charset="0"/>
              </a:rPr>
              <a:t>uniformity in appearance and regulation between the present</a:t>
            </a:r>
          </a:p>
          <a:p>
            <a:pPr algn="l"/>
            <a:r>
              <a:rPr lang="en-GB" sz="2000" b="0" i="1" u="none" strike="noStrike" baseline="0" dirty="0">
                <a:latin typeface="Minion Pro" panose="02040503050306020203" pitchFamily="18" charset="0"/>
              </a:rPr>
              <a:t>garden and its continuation, that both should be under one</a:t>
            </a:r>
          </a:p>
          <a:p>
            <a:pPr algn="l"/>
            <a:r>
              <a:rPr lang="en-GB" sz="2000" b="0" i="1" u="none" strike="noStrike" baseline="0" dirty="0">
                <a:latin typeface="Minion Pro" panose="02040503050306020203" pitchFamily="18" charset="0"/>
              </a:rPr>
              <a:t>management… to be maintained by this Board as a garden for</a:t>
            </a:r>
          </a:p>
          <a:p>
            <a:pPr algn="l"/>
            <a:r>
              <a:rPr lang="en-GB" sz="2000" b="0" i="1" u="none" strike="noStrike" baseline="0" dirty="0">
                <a:latin typeface="Minion Pro" panose="02040503050306020203" pitchFamily="18" charset="0"/>
              </a:rPr>
              <a:t>public recreation”.</a:t>
            </a:r>
          </a:p>
          <a:p>
            <a:pPr algn="l"/>
            <a:endParaRPr lang="en-GB" sz="2000" b="0" i="0" u="none" strike="noStrike" baseline="0" dirty="0">
              <a:latin typeface="Minion Pro" panose="02040503050306020203" pitchFamily="18" charset="0"/>
            </a:endParaRPr>
          </a:p>
          <a:p>
            <a:pPr algn="l"/>
            <a:r>
              <a:rPr lang="en-GB" sz="2000" b="0" i="0" u="none" strike="noStrike" baseline="0" dirty="0">
                <a:latin typeface="Minion Pro" panose="02040503050306020203" pitchFamily="18" charset="0"/>
              </a:rPr>
              <a:t>(First Commissioner of Works’ letter to LCC dated 23 February 1900;</a:t>
            </a:r>
          </a:p>
          <a:p>
            <a:pPr algn="l"/>
            <a:r>
              <a:rPr lang="en-GB" sz="2000" b="0" i="0" u="none" strike="noStrike" baseline="0" dirty="0">
                <a:latin typeface="Minion Pro" panose="02040503050306020203" pitchFamily="18" charset="0"/>
              </a:rPr>
              <a:t>underlining added). (</a:t>
            </a:r>
            <a:r>
              <a:rPr lang="en-GB" sz="2000" b="0" i="1" u="none" strike="noStrike" baseline="0" dirty="0">
                <a:latin typeface="Minion Pro" panose="02040503050306020203" pitchFamily="18" charset="0"/>
              </a:rPr>
              <a:t>Source: London Metropolitan Archives, LCC/CL/IMP/01/048</a:t>
            </a:r>
            <a:r>
              <a:rPr lang="en-GB" sz="2000" b="0" i="0" u="none" strike="noStrike" baseline="0" dirty="0">
                <a:latin typeface="Minion Pro" panose="02040503050306020203" pitchFamily="18" charset="0"/>
              </a:rPr>
              <a:t>)</a:t>
            </a:r>
            <a:endParaRPr lang="en-GB" sz="2000" dirty="0">
              <a:latin typeface="Minion Pro" panose="02040503050306020203" pitchFamily="18" charset="0"/>
            </a:endParaRPr>
          </a:p>
        </p:txBody>
      </p:sp>
    </p:spTree>
    <p:extLst>
      <p:ext uri="{BB962C8B-B14F-4D97-AF65-F5344CB8AC3E}">
        <p14:creationId xmlns:p14="http://schemas.microsoft.com/office/powerpoint/2010/main" val="1781276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2EA411-5CC6-97EF-194B-FBEB7CEDC199}"/>
              </a:ext>
            </a:extLst>
          </p:cNvPr>
          <p:cNvSpPr txBox="1"/>
          <p:nvPr/>
        </p:nvSpPr>
        <p:spPr>
          <a:xfrm>
            <a:off x="812801" y="129309"/>
            <a:ext cx="10151454" cy="6949595"/>
          </a:xfrm>
          <a:prstGeom prst="rect">
            <a:avLst/>
          </a:prstGeom>
          <a:noFill/>
        </p:spPr>
        <p:txBody>
          <a:bodyPr wrap="square">
            <a:spAutoFit/>
          </a:bodyPr>
          <a:lstStyle/>
          <a:p>
            <a:pPr>
              <a:lnSpc>
                <a:spcPct val="90000"/>
              </a:lnSpc>
              <a:spcAft>
                <a:spcPts val="1000"/>
              </a:spcAft>
            </a:pPr>
            <a:r>
              <a:rPr lang="en-GB" sz="2400" b="1" kern="0" dirty="0">
                <a:effectLst/>
                <a:latin typeface="Minion Pro" panose="02040503050306020203" pitchFamily="18" charset="0"/>
                <a:ea typeface="Calibri" panose="020F0502020204030204" pitchFamily="34" charset="0"/>
                <a:cs typeface="Times New Roman" panose="02020603050405020304" pitchFamily="18" charset="0"/>
              </a:rPr>
              <a:t>Decision-making on the HMLC in 2015-16</a:t>
            </a:r>
          </a:p>
          <a:p>
            <a:pPr>
              <a:lnSpc>
                <a:spcPct val="90000"/>
              </a:lnSpc>
              <a:spcAft>
                <a:spcPts val="1000"/>
              </a:spcAft>
            </a:pPr>
            <a:r>
              <a:rPr lang="en-GB" sz="2400" b="1" kern="0" dirty="0">
                <a:latin typeface="Minion Pro" panose="02040503050306020203" pitchFamily="18" charset="0"/>
                <a:ea typeface="Calibri" panose="020F0502020204030204" pitchFamily="34" charset="0"/>
                <a:cs typeface="Times New Roman" panose="02020603050405020304" pitchFamily="18" charset="0"/>
              </a:rPr>
              <a:t>2015</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7 Sept		Criteria for the site are published by the Foundation</a:t>
            </a:r>
          </a:p>
          <a:p>
            <a:pPr>
              <a:lnSpc>
                <a:spcPct val="90000"/>
              </a:lnSpc>
              <a:spcAft>
                <a:spcPts val="1000"/>
              </a:spcAft>
            </a:pPr>
            <a:r>
              <a:rPr lang="en-GB" sz="2400" kern="100" dirty="0">
                <a:effectLst/>
                <a:latin typeface="Minion Pro" panose="02040503050306020203" pitchFamily="18" charset="0"/>
                <a:ea typeface="Calibri" panose="020F0502020204030204" pitchFamily="34" charset="0"/>
                <a:cs typeface="Times New Roman" panose="02020603050405020304" pitchFamily="18" charset="0"/>
              </a:rPr>
              <a:t>26 Oct		VTG suggested privately by Lord Feldman, for the Memorial only</a:t>
            </a:r>
          </a:p>
          <a:p>
            <a:pPr>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 c.16 Nov	CBRE begins work assessing proposed sites</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 </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a:lnSpc>
                <a:spcPct val="90000"/>
              </a:lnSpc>
              <a:spcAft>
                <a:spcPts val="1000"/>
              </a:spcAft>
            </a:pPr>
            <a:r>
              <a:rPr lang="en-GB" sz="2400" b="1" kern="0" dirty="0">
                <a:effectLst/>
                <a:latin typeface="Minion Pro" panose="02040503050306020203" pitchFamily="18" charset="0"/>
                <a:ea typeface="Calibri" panose="020F0502020204030204" pitchFamily="34" charset="0"/>
                <a:cs typeface="Times New Roman" panose="02020603050405020304" pitchFamily="18" charset="0"/>
              </a:rPr>
              <a:t>2016</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11 Jan		CBRE reports on 24 sites (not including VTG), shortlisting three</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marL="914400" indent="-914400">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13 Jan		UKHMF’s Board considers VTG for the first time, rejects all 	CBRE’s sites, and agrees in principle to siting a Memorial in VTG </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marL="914400" indent="-914400">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 27 Jan 	Prime Minister announces that the Memorial will be in VTG; does 	not mention the Learning Centre</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marL="914400" indent="-914400">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 13 July		UKHMF’s Board recommends that the Learning Centre be 	constructed beneath the Memorial in VTG</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marL="914400" indent="-914400">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 14 Sept	Launch of design competition</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a:p>
            <a:pPr marL="914400" indent="-914400">
              <a:lnSpc>
                <a:spcPct val="90000"/>
              </a:lnSpc>
              <a:spcAft>
                <a:spcPts val="1000"/>
              </a:spcAft>
            </a:pPr>
            <a:r>
              <a:rPr lang="en-GB" sz="2400" kern="0" dirty="0">
                <a:effectLst/>
                <a:latin typeface="Minion Pro" panose="02040503050306020203" pitchFamily="18" charset="0"/>
                <a:ea typeface="Calibri" panose="020F0502020204030204" pitchFamily="34" charset="0"/>
                <a:cs typeface="Times New Roman" panose="02020603050405020304" pitchFamily="18" charset="0"/>
              </a:rPr>
              <a:t> </a:t>
            </a:r>
            <a:endParaRPr lang="en-GB" sz="2400" kern="100" dirty="0">
              <a:effectLst/>
              <a:latin typeface="Minion Pro" panose="02040503050306020203"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22506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5F45F77-103A-BC21-CD1F-104FEEA3D884}"/>
              </a:ext>
            </a:extLst>
          </p:cNvPr>
          <p:cNvPicPr>
            <a:picLocks noChangeAspect="1"/>
          </p:cNvPicPr>
          <p:nvPr/>
        </p:nvPicPr>
        <p:blipFill>
          <a:blip r:embed="rId2"/>
          <a:stretch>
            <a:fillRect/>
          </a:stretch>
        </p:blipFill>
        <p:spPr>
          <a:xfrm>
            <a:off x="0" y="0"/>
            <a:ext cx="5000279" cy="6858000"/>
          </a:xfrm>
          <a:prstGeom prst="rect">
            <a:avLst/>
          </a:prstGeom>
        </p:spPr>
      </p:pic>
      <p:pic>
        <p:nvPicPr>
          <p:cNvPr id="17" name="Picture 16">
            <a:extLst>
              <a:ext uri="{FF2B5EF4-FFF2-40B4-BE49-F238E27FC236}">
                <a16:creationId xmlns:a16="http://schemas.microsoft.com/office/drawing/2014/main" id="{4DDDC42B-827C-C316-8F8E-3FB20419FD07}"/>
              </a:ext>
            </a:extLst>
          </p:cNvPr>
          <p:cNvPicPr>
            <a:picLocks noChangeAspect="1"/>
          </p:cNvPicPr>
          <p:nvPr/>
        </p:nvPicPr>
        <p:blipFill>
          <a:blip r:embed="rId3">
            <a:extLst>
              <a:ext uri="{28A0092B-C50C-407E-A947-70E740481C1C}">
                <a14:useLocalDpi xmlns:a14="http://schemas.microsoft.com/office/drawing/2010/main" val="0"/>
              </a:ext>
            </a:extLst>
          </a:blip>
          <a:srcRect l="40047" t="8351" r="25566" b="218"/>
          <a:stretch/>
        </p:blipFill>
        <p:spPr>
          <a:xfrm>
            <a:off x="6321319" y="-27688"/>
            <a:ext cx="4927526" cy="7066843"/>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3EDB5631-0E4F-32DA-768E-7A81360889E2}"/>
                  </a:ext>
                </a:extLst>
              </p14:cNvPr>
              <p14:cNvContentPartPr/>
              <p14:nvPr/>
            </p14:nvContentPartPr>
            <p14:xfrm>
              <a:off x="370223" y="3286119"/>
              <a:ext cx="19440" cy="349200"/>
            </p14:xfrm>
          </p:contentPart>
        </mc:Choice>
        <mc:Fallback xmlns="">
          <p:pic>
            <p:nvPicPr>
              <p:cNvPr id="2" name="Ink 1">
                <a:extLst>
                  <a:ext uri="{FF2B5EF4-FFF2-40B4-BE49-F238E27FC236}">
                    <a16:creationId xmlns:a16="http://schemas.microsoft.com/office/drawing/2014/main" id="{3EDB5631-0E4F-32DA-768E-7A81360889E2}"/>
                  </a:ext>
                </a:extLst>
              </p:cNvPr>
              <p:cNvPicPr/>
              <p:nvPr/>
            </p:nvPicPr>
            <p:blipFill>
              <a:blip r:embed="rId5"/>
              <a:stretch>
                <a:fillRect/>
              </a:stretch>
            </p:blipFill>
            <p:spPr>
              <a:xfrm>
                <a:off x="364103" y="3279999"/>
                <a:ext cx="31680" cy="361440"/>
              </a:xfrm>
              <a:prstGeom prst="rect">
                <a:avLst/>
              </a:prstGeom>
            </p:spPr>
          </p:pic>
        </mc:Fallback>
      </mc:AlternateContent>
    </p:spTree>
    <p:extLst>
      <p:ext uri="{BB962C8B-B14F-4D97-AF65-F5344CB8AC3E}">
        <p14:creationId xmlns:p14="http://schemas.microsoft.com/office/powerpoint/2010/main" val="2181160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FA7725-564E-75BD-4553-5A64F351ACB3}"/>
              </a:ext>
            </a:extLst>
          </p:cNvPr>
          <p:cNvPicPr>
            <a:picLocks noChangeAspect="1"/>
          </p:cNvPicPr>
          <p:nvPr/>
        </p:nvPicPr>
        <p:blipFill>
          <a:blip r:embed="rId2"/>
          <a:stretch>
            <a:fillRect/>
          </a:stretch>
        </p:blipFill>
        <p:spPr>
          <a:xfrm>
            <a:off x="0" y="1259869"/>
            <a:ext cx="3962572" cy="5598131"/>
          </a:xfrm>
          <a:prstGeom prst="rect">
            <a:avLst/>
          </a:prstGeom>
          <a:ln>
            <a:solidFill>
              <a:schemeClr val="accent1"/>
            </a:solidFill>
          </a:ln>
        </p:spPr>
      </p:pic>
      <p:pic>
        <p:nvPicPr>
          <p:cNvPr id="5" name="Picture 4">
            <a:extLst>
              <a:ext uri="{FF2B5EF4-FFF2-40B4-BE49-F238E27FC236}">
                <a16:creationId xmlns:a16="http://schemas.microsoft.com/office/drawing/2014/main" id="{DDC9802D-46D5-20FA-EE38-6949B0281210}"/>
              </a:ext>
            </a:extLst>
          </p:cNvPr>
          <p:cNvPicPr>
            <a:picLocks noChangeAspect="1"/>
          </p:cNvPicPr>
          <p:nvPr/>
        </p:nvPicPr>
        <p:blipFill>
          <a:blip r:embed="rId3"/>
          <a:stretch>
            <a:fillRect/>
          </a:stretch>
        </p:blipFill>
        <p:spPr>
          <a:xfrm>
            <a:off x="4100146" y="1209231"/>
            <a:ext cx="3991707" cy="5648769"/>
          </a:xfrm>
          <a:prstGeom prst="rect">
            <a:avLst/>
          </a:prstGeom>
        </p:spPr>
      </p:pic>
      <p:pic>
        <p:nvPicPr>
          <p:cNvPr id="7" name="Picture 6">
            <a:extLst>
              <a:ext uri="{FF2B5EF4-FFF2-40B4-BE49-F238E27FC236}">
                <a16:creationId xmlns:a16="http://schemas.microsoft.com/office/drawing/2014/main" id="{2F4C0412-F687-8AF7-D74D-123500ADBA6D}"/>
              </a:ext>
            </a:extLst>
          </p:cNvPr>
          <p:cNvPicPr>
            <a:picLocks noChangeAspect="1"/>
          </p:cNvPicPr>
          <p:nvPr/>
        </p:nvPicPr>
        <p:blipFill>
          <a:blip r:embed="rId4"/>
          <a:stretch>
            <a:fillRect/>
          </a:stretch>
        </p:blipFill>
        <p:spPr>
          <a:xfrm>
            <a:off x="8198835" y="1250462"/>
            <a:ext cx="3962571" cy="5607538"/>
          </a:xfrm>
          <a:prstGeom prst="rect">
            <a:avLst/>
          </a:prstGeom>
        </p:spPr>
      </p:pic>
      <p:sp>
        <p:nvSpPr>
          <p:cNvPr id="4" name="TextBox 3">
            <a:extLst>
              <a:ext uri="{FF2B5EF4-FFF2-40B4-BE49-F238E27FC236}">
                <a16:creationId xmlns:a16="http://schemas.microsoft.com/office/drawing/2014/main" id="{1520D38D-FDB6-C273-100F-6A7B34941124}"/>
              </a:ext>
            </a:extLst>
          </p:cNvPr>
          <p:cNvSpPr txBox="1"/>
          <p:nvPr/>
        </p:nvSpPr>
        <p:spPr>
          <a:xfrm>
            <a:off x="249382" y="277091"/>
            <a:ext cx="9411854" cy="461665"/>
          </a:xfrm>
          <a:prstGeom prst="rect">
            <a:avLst/>
          </a:prstGeom>
          <a:noFill/>
        </p:spPr>
        <p:txBody>
          <a:bodyPr wrap="square" rtlCol="0">
            <a:spAutoFit/>
          </a:bodyPr>
          <a:lstStyle/>
          <a:p>
            <a:r>
              <a:rPr lang="en-GB" sz="2400" dirty="0"/>
              <a:t>Part of the UKHMF minutes for 13 January 2016, as supplied in 2020 </a:t>
            </a:r>
          </a:p>
        </p:txBody>
      </p:sp>
    </p:spTree>
    <p:extLst>
      <p:ext uri="{BB962C8B-B14F-4D97-AF65-F5344CB8AC3E}">
        <p14:creationId xmlns:p14="http://schemas.microsoft.com/office/powerpoint/2010/main" val="35883162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1AF6FE1-9CB9-6B43-0F0F-1323F39FE64B}"/>
              </a:ext>
            </a:extLst>
          </p:cNvPr>
          <p:cNvSpPr txBox="1"/>
          <p:nvPr/>
        </p:nvSpPr>
        <p:spPr>
          <a:xfrm>
            <a:off x="1136591" y="549956"/>
            <a:ext cx="9947304" cy="6001643"/>
          </a:xfrm>
          <a:prstGeom prst="rect">
            <a:avLst/>
          </a:prstGeom>
          <a:noFill/>
        </p:spPr>
        <p:txBody>
          <a:bodyPr wrap="square">
            <a:spAutoFit/>
          </a:bodyPr>
          <a:lstStyle/>
          <a:p>
            <a:pPr marL="457200"/>
            <a:r>
              <a:rPr lang="en-GB" sz="1600" b="1" dirty="0">
                <a:solidFill>
                  <a:srgbClr val="4D4D4D"/>
                </a:solidFill>
                <a:effectLst/>
                <a:latin typeface="Times New Roman" panose="02020603050405020304" pitchFamily="18" charset="0"/>
                <a:ea typeface="Times New Roman" panose="02020603050405020304" pitchFamily="18" charset="0"/>
              </a:rPr>
              <a:t>Written parliamentary answers about the HMLC, 2021 and 2019 (emphasis added)</a:t>
            </a:r>
          </a:p>
          <a:p>
            <a:pPr marL="457200"/>
            <a:endParaRPr lang="en-GB" sz="1600" b="1" dirty="0">
              <a:solidFill>
                <a:srgbClr val="4D4D4D"/>
              </a:solidFill>
              <a:latin typeface="Times New Roman" panose="02020603050405020304" pitchFamily="18" charset="0"/>
              <a:ea typeface="Times New Roman" panose="02020603050405020304" pitchFamily="18" charset="0"/>
            </a:endParaRPr>
          </a:p>
          <a:p>
            <a:pPr marL="457200"/>
            <a:r>
              <a:rPr lang="en-GB" sz="1600" b="1" dirty="0">
                <a:solidFill>
                  <a:srgbClr val="4D4D4D"/>
                </a:solidFill>
                <a:effectLst/>
                <a:latin typeface="Times New Roman" panose="02020603050405020304" pitchFamily="18" charset="0"/>
                <a:ea typeface="Times New Roman" panose="02020603050405020304" pitchFamily="18" charset="0"/>
              </a:rPr>
              <a:t>Question:</a:t>
            </a:r>
            <a:r>
              <a:rPr lang="en-GB" sz="1600" dirty="0">
                <a:solidFill>
                  <a:srgbClr val="4D4D4D"/>
                </a:solidFill>
                <a:effectLst/>
                <a:latin typeface="Times New Roman" panose="02020603050405020304" pitchFamily="18" charset="0"/>
                <a:ea typeface="Times New Roman" panose="02020603050405020304" pitchFamily="18" charset="0"/>
              </a:rPr>
              <a:t> </a:t>
            </a:r>
            <a:r>
              <a:rPr lang="en-GB" sz="1600" b="1" dirty="0">
                <a:solidFill>
                  <a:srgbClr val="4D4D4D"/>
                </a:solidFill>
                <a:effectLst/>
                <a:latin typeface="Times New Roman" panose="02020603050405020304" pitchFamily="18" charset="0"/>
                <a:ea typeface="Times New Roman" panose="02020603050405020304" pitchFamily="18" charset="0"/>
              </a:rPr>
              <a:t>Sir Peter Bottomley:</a:t>
            </a:r>
            <a:r>
              <a:rPr lang="en-GB" sz="1600" dirty="0">
                <a:solidFill>
                  <a:srgbClr val="4D4D4D"/>
                </a:solidFill>
                <a:effectLst/>
                <a:latin typeface="Times New Roman" panose="02020603050405020304" pitchFamily="18" charset="0"/>
                <a:ea typeface="Times New Roman" panose="02020603050405020304" pitchFamily="18" charset="0"/>
              </a:rPr>
              <a:t> To ask the Secretary of State for Housing, Communities and Local Government, what the wording was of the recommendation of 13 January 2016 by the UK Holocaust Memorial Foundation relating to the location of the proposed Holocaust Memorial and Learning Centre; and if he will place the minutes of the relevant part of that meeting in the Library. (41613)</a:t>
            </a:r>
            <a:endParaRPr lang="en-GB" sz="1600" dirty="0">
              <a:effectLst/>
              <a:latin typeface="Times New Roman" panose="02020603050405020304" pitchFamily="18" charset="0"/>
              <a:ea typeface="Times New Roman" panose="02020603050405020304" pitchFamily="18" charset="0"/>
            </a:endParaRPr>
          </a:p>
          <a:p>
            <a:pPr marL="457200"/>
            <a:r>
              <a:rPr lang="en-GB" sz="1600" b="1" dirty="0">
                <a:solidFill>
                  <a:srgbClr val="4D4D4D"/>
                </a:solidFill>
                <a:effectLst/>
                <a:latin typeface="Times New Roman" panose="02020603050405020304" pitchFamily="18" charset="0"/>
                <a:ea typeface="Times New Roman" panose="02020603050405020304" pitchFamily="18" charset="0"/>
              </a:rPr>
              <a:t>Answer, 13 Sept 2021: Luke Hall:</a:t>
            </a:r>
            <a:r>
              <a:rPr lang="en-GB" sz="1600" dirty="0">
                <a:solidFill>
                  <a:srgbClr val="4D4D4D"/>
                </a:solidFill>
                <a:effectLst/>
                <a:latin typeface="Times New Roman" panose="02020603050405020304" pitchFamily="18" charset="0"/>
                <a:ea typeface="Times New Roman" panose="02020603050405020304" pitchFamily="18" charset="0"/>
              </a:rPr>
              <a:t> </a:t>
            </a:r>
            <a:r>
              <a:rPr lang="en-GB" sz="1600" u="sng" dirty="0">
                <a:solidFill>
                  <a:srgbClr val="4D4D4D"/>
                </a:solidFill>
                <a:effectLst/>
                <a:latin typeface="Times New Roman" panose="02020603050405020304" pitchFamily="18" charset="0"/>
                <a:ea typeface="Times New Roman" panose="02020603050405020304" pitchFamily="18" charset="0"/>
              </a:rPr>
              <a:t>The UK Holocaust Memorial Foundation recommendation of 13 January 2016 was “</a:t>
            </a:r>
            <a:r>
              <a:rPr lang="en-GB" sz="1600" i="1" u="sng" dirty="0">
                <a:solidFill>
                  <a:srgbClr val="4D4D4D"/>
                </a:solidFill>
                <a:effectLst/>
                <a:latin typeface="Times New Roman" panose="02020603050405020304" pitchFamily="18" charset="0"/>
                <a:ea typeface="Times New Roman" panose="02020603050405020304" pitchFamily="18" charset="0"/>
              </a:rPr>
              <a:t>in principle to siting a memorial in the Gardens (without prejudice to the site of a learning centre</a:t>
            </a:r>
            <a:r>
              <a:rPr lang="en-GB" sz="1600" u="sng" dirty="0">
                <a:solidFill>
                  <a:srgbClr val="4D4D4D"/>
                </a:solidFill>
                <a:effectLst/>
                <a:latin typeface="Times New Roman" panose="02020603050405020304" pitchFamily="18" charset="0"/>
                <a:ea typeface="Times New Roman" panose="02020603050405020304" pitchFamily="18" charset="0"/>
              </a:rPr>
              <a:t> )”.</a:t>
            </a:r>
            <a:endParaRPr lang="en-GB" sz="1600" u="sng" dirty="0">
              <a:effectLst/>
              <a:latin typeface="Times New Roman" panose="02020603050405020304" pitchFamily="18" charset="0"/>
              <a:ea typeface="Times New Roman" panose="02020603050405020304" pitchFamily="18" charset="0"/>
            </a:endParaRPr>
          </a:p>
          <a:p>
            <a:r>
              <a:rPr lang="en-GB" sz="1600" dirty="0">
                <a:solidFill>
                  <a:srgbClr val="242424"/>
                </a:solidFill>
                <a:effectLst/>
                <a:latin typeface="Times New Roman" panose="02020603050405020304" pitchFamily="18" charset="0"/>
                <a:ea typeface="Times New Roman" panose="02020603050405020304" pitchFamily="18" charset="0"/>
              </a:rPr>
              <a:t>  </a:t>
            </a:r>
            <a:endParaRPr lang="en-GB" sz="1600" dirty="0">
              <a:effectLst/>
              <a:latin typeface="Times New Roman" panose="02020603050405020304" pitchFamily="18" charset="0"/>
              <a:ea typeface="Times New Roman" panose="02020603050405020304" pitchFamily="18" charset="0"/>
            </a:endParaRPr>
          </a:p>
          <a:p>
            <a:pPr marL="457200"/>
            <a:r>
              <a:rPr lang="en-GB" sz="1600" b="1" dirty="0">
                <a:solidFill>
                  <a:srgbClr val="000000"/>
                </a:solidFill>
                <a:effectLst/>
                <a:latin typeface="Times New Roman" panose="02020603050405020304" pitchFamily="18" charset="0"/>
                <a:ea typeface="Times New Roman" panose="02020603050405020304" pitchFamily="18" charset="0"/>
              </a:rPr>
              <a:t>Question: Sir Edward Leigh: </a:t>
            </a:r>
            <a:r>
              <a:rPr lang="en-GB" sz="1600" dirty="0">
                <a:solidFill>
                  <a:srgbClr val="000000"/>
                </a:solidFill>
                <a:effectLst/>
                <a:latin typeface="Times New Roman" panose="02020603050405020304" pitchFamily="18" charset="0"/>
                <a:ea typeface="Times New Roman" panose="02020603050405020304" pitchFamily="18" charset="0"/>
              </a:rPr>
              <a:t>To ask the Secretary of State for Housing, Communities and Local Government, pursuant to the Answer of 14 March 2019 to Question 229629 on National Holocaust Memorial Centre and Learning Service, </a:t>
            </a:r>
            <a:r>
              <a:rPr lang="en-GB" sz="1600" u="sng" dirty="0">
                <a:solidFill>
                  <a:srgbClr val="000000"/>
                </a:solidFill>
                <a:effectLst/>
                <a:latin typeface="Times New Roman" panose="02020603050405020304" pitchFamily="18" charset="0"/>
                <a:ea typeface="Times New Roman" panose="02020603050405020304" pitchFamily="18" charset="0"/>
              </a:rPr>
              <a:t>whether the UK Holocaust Memorial Foundation’s recommendation in January 2016 was that both the Memorial and the Learning Centre should be in Victoria Tower Gardens. </a:t>
            </a:r>
            <a:r>
              <a:rPr lang="en-GB" sz="1600" dirty="0">
                <a:solidFill>
                  <a:srgbClr val="000000"/>
                </a:solidFill>
                <a:effectLst/>
                <a:latin typeface="Times New Roman" panose="02020603050405020304" pitchFamily="18" charset="0"/>
                <a:ea typeface="Times New Roman" panose="02020603050405020304" pitchFamily="18" charset="0"/>
              </a:rPr>
              <a:t>(239872)</a:t>
            </a:r>
            <a:endParaRPr lang="en-GB" sz="1600" dirty="0">
              <a:effectLst/>
              <a:latin typeface="Times New Roman" panose="02020603050405020304" pitchFamily="18" charset="0"/>
              <a:ea typeface="Times New Roman" panose="02020603050405020304" pitchFamily="18" charset="0"/>
            </a:endParaRPr>
          </a:p>
          <a:p>
            <a:pPr marL="457200"/>
            <a:r>
              <a:rPr lang="en-GB" sz="1600" b="1" dirty="0">
                <a:solidFill>
                  <a:srgbClr val="000000"/>
                </a:solidFill>
                <a:effectLst/>
                <a:latin typeface="Times New Roman" panose="02020603050405020304" pitchFamily="18" charset="0"/>
                <a:ea typeface="Times New Roman" panose="02020603050405020304" pitchFamily="18" charset="0"/>
              </a:rPr>
              <a:t>Answer, 10 Apr 2019: Mrs Heather Wheeler</a:t>
            </a:r>
            <a:r>
              <a:rPr lang="en-GB" sz="1600" dirty="0">
                <a:solidFill>
                  <a:srgbClr val="000000"/>
                </a:solidFill>
                <a:effectLst/>
                <a:latin typeface="Times New Roman" panose="02020603050405020304" pitchFamily="18" charset="0"/>
                <a:ea typeface="Times New Roman" panose="02020603050405020304" pitchFamily="18" charset="0"/>
              </a:rPr>
              <a:t>: </a:t>
            </a:r>
            <a:r>
              <a:rPr lang="en-GB" sz="1600" u="sng" dirty="0">
                <a:solidFill>
                  <a:srgbClr val="000000"/>
                </a:solidFill>
                <a:effectLst/>
                <a:latin typeface="Times New Roman" panose="02020603050405020304" pitchFamily="18" charset="0"/>
                <a:ea typeface="Times New Roman" panose="02020603050405020304" pitchFamily="18" charset="0"/>
              </a:rPr>
              <a:t>The Foundation’s advice has consistently been that the Memorial and Learning Centre should be co-located.</a:t>
            </a:r>
            <a:r>
              <a:rPr lang="en-GB" sz="1600" dirty="0">
                <a:solidFill>
                  <a:srgbClr val="000000"/>
                </a:solidFill>
                <a:effectLst/>
                <a:latin typeface="Times New Roman" panose="02020603050405020304" pitchFamily="18" charset="0"/>
                <a:ea typeface="Times New Roman" panose="02020603050405020304" pitchFamily="18" charset="0"/>
              </a:rPr>
              <a:t> Information obtained through the design competition allowed Ministers to conclude that co-location would be feasible and they announced on 24 October 2017 their decision to proceed with an integrated design.</a:t>
            </a:r>
            <a:endParaRPr lang="en-GB" sz="1600" dirty="0">
              <a:effectLst/>
              <a:latin typeface="Times New Roman" panose="02020603050405020304" pitchFamily="18" charset="0"/>
              <a:ea typeface="Times New Roman" panose="02020603050405020304" pitchFamily="18" charset="0"/>
            </a:endParaRPr>
          </a:p>
          <a:p>
            <a:pPr marL="457200"/>
            <a:r>
              <a:rPr lang="en-GB" sz="1600" dirty="0">
                <a:solidFill>
                  <a:srgbClr val="000000"/>
                </a:solidFill>
                <a:effectLst/>
                <a:latin typeface="Times New Roman" panose="02020603050405020304" pitchFamily="18" charset="0"/>
                <a:ea typeface="Times New Roman" panose="02020603050405020304" pitchFamily="18" charset="0"/>
              </a:rPr>
              <a:t> </a:t>
            </a:r>
            <a:endParaRPr lang="en-GB" sz="1600" dirty="0">
              <a:effectLst/>
              <a:latin typeface="Times New Roman" panose="02020603050405020304" pitchFamily="18" charset="0"/>
              <a:ea typeface="Times New Roman" panose="02020603050405020304" pitchFamily="18" charset="0"/>
            </a:endParaRPr>
          </a:p>
          <a:p>
            <a:pPr marL="457200"/>
            <a:r>
              <a:rPr lang="en-GB" sz="1600" b="1" dirty="0">
                <a:solidFill>
                  <a:srgbClr val="000000"/>
                </a:solidFill>
                <a:effectLst/>
                <a:latin typeface="Times New Roman" panose="02020603050405020304" pitchFamily="18" charset="0"/>
                <a:ea typeface="Times New Roman" panose="02020603050405020304" pitchFamily="18" charset="0"/>
              </a:rPr>
              <a:t>Question: Sir Edward Leigh: </a:t>
            </a:r>
            <a:r>
              <a:rPr lang="en-GB" sz="1600" dirty="0">
                <a:solidFill>
                  <a:srgbClr val="000000"/>
                </a:solidFill>
                <a:effectLst/>
                <a:latin typeface="Times New Roman" panose="02020603050405020304" pitchFamily="18" charset="0"/>
                <a:ea typeface="Times New Roman" panose="02020603050405020304" pitchFamily="18" charset="0"/>
              </a:rPr>
              <a:t>To ask the Secretary of State for Housing, Communities and Local Government, pursuant to the Answers of 7 March 2019 to Question 229626 and 10 April 2019 to Question 239872, </a:t>
            </a:r>
            <a:r>
              <a:rPr lang="en-GB" sz="1600" u="sng" dirty="0">
                <a:solidFill>
                  <a:srgbClr val="000000"/>
                </a:solidFill>
                <a:effectLst/>
                <a:latin typeface="Times New Roman" panose="02020603050405020304" pitchFamily="18" charset="0"/>
                <a:ea typeface="Times New Roman" panose="02020603050405020304" pitchFamily="18" charset="0"/>
              </a:rPr>
              <a:t>on what date in January 2016 the Government received from the UK Holocaust Memorial Foundation its recommendation that the Holocaust Memorial and the Holocaust Learning Centre should be located in Victoria Tower Gardens. </a:t>
            </a:r>
            <a:r>
              <a:rPr lang="en-GB" sz="1600" dirty="0">
                <a:solidFill>
                  <a:srgbClr val="000000"/>
                </a:solidFill>
                <a:effectLst/>
                <a:latin typeface="Times New Roman" panose="02020603050405020304" pitchFamily="18" charset="0"/>
                <a:ea typeface="Times New Roman" panose="02020603050405020304" pitchFamily="18" charset="0"/>
              </a:rPr>
              <a:t>(248582)</a:t>
            </a:r>
            <a:endParaRPr lang="en-GB" sz="1600" dirty="0">
              <a:effectLst/>
              <a:latin typeface="Times New Roman" panose="02020603050405020304" pitchFamily="18" charset="0"/>
              <a:ea typeface="Times New Roman" panose="02020603050405020304" pitchFamily="18" charset="0"/>
            </a:endParaRPr>
          </a:p>
          <a:p>
            <a:pPr indent="457200"/>
            <a:r>
              <a:rPr lang="en-GB" sz="1600" b="1" dirty="0">
                <a:solidFill>
                  <a:srgbClr val="000000"/>
                </a:solidFill>
                <a:effectLst/>
                <a:latin typeface="Times New Roman" panose="02020603050405020304" pitchFamily="18" charset="0"/>
                <a:ea typeface="Times New Roman" panose="02020603050405020304" pitchFamily="18" charset="0"/>
              </a:rPr>
              <a:t>Answer, 08 May 2019: Mrs Heather Wheeler</a:t>
            </a:r>
            <a:r>
              <a:rPr lang="en-GB" sz="1600" dirty="0">
                <a:solidFill>
                  <a:srgbClr val="000000"/>
                </a:solidFill>
                <a:effectLst/>
                <a:latin typeface="Times New Roman" panose="02020603050405020304" pitchFamily="18" charset="0"/>
                <a:ea typeface="Times New Roman" panose="02020603050405020304" pitchFamily="18" charset="0"/>
              </a:rPr>
              <a:t>: </a:t>
            </a:r>
            <a:r>
              <a:rPr lang="en-GB" sz="1600" u="sng" dirty="0">
                <a:solidFill>
                  <a:srgbClr val="000000"/>
                </a:solidFill>
                <a:effectLst/>
                <a:latin typeface="Times New Roman" panose="02020603050405020304" pitchFamily="18" charset="0"/>
                <a:ea typeface="Times New Roman" panose="02020603050405020304" pitchFamily="18" charset="0"/>
              </a:rPr>
              <a:t>13 January 2016</a:t>
            </a:r>
            <a:r>
              <a:rPr lang="en-GB" sz="1600" dirty="0">
                <a:solidFill>
                  <a:srgbClr val="000000"/>
                </a:solidFill>
                <a:effectLst/>
                <a:latin typeface="Times New Roman" panose="02020603050405020304" pitchFamily="18" charset="0"/>
                <a:ea typeface="Times New Roman" panose="02020603050405020304" pitchFamily="18" charset="0"/>
              </a:rPr>
              <a:t>.</a:t>
            </a:r>
            <a:endParaRPr lang="en-GB"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712908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27D812-FD50-E9BA-9254-D84846F8FB31}"/>
              </a:ext>
            </a:extLst>
          </p:cNvPr>
          <p:cNvPicPr>
            <a:picLocks noChangeAspect="1"/>
          </p:cNvPicPr>
          <p:nvPr/>
        </p:nvPicPr>
        <p:blipFill>
          <a:blip r:embed="rId2">
            <a:extLst>
              <a:ext uri="{28A0092B-C50C-407E-A947-70E740481C1C}">
                <a14:useLocalDpi xmlns:a14="http://schemas.microsoft.com/office/drawing/2010/main" val="0"/>
              </a:ext>
            </a:extLst>
          </a:blip>
          <a:srcRect l="36226" t="17552" r="21816"/>
          <a:stretch/>
        </p:blipFill>
        <p:spPr>
          <a:xfrm>
            <a:off x="6271403" y="60385"/>
            <a:ext cx="6435850" cy="6797615"/>
          </a:xfrm>
          <a:prstGeom prst="rect">
            <a:avLst/>
          </a:prstGeom>
        </p:spPr>
      </p:pic>
      <p:pic>
        <p:nvPicPr>
          <p:cNvPr id="5" name="Picture 4">
            <a:extLst>
              <a:ext uri="{FF2B5EF4-FFF2-40B4-BE49-F238E27FC236}">
                <a16:creationId xmlns:a16="http://schemas.microsoft.com/office/drawing/2014/main" id="{CB0B6D33-BE9D-C0D3-9B3F-ABC362167E06}"/>
              </a:ext>
            </a:extLst>
          </p:cNvPr>
          <p:cNvPicPr>
            <a:picLocks noChangeAspect="1"/>
          </p:cNvPicPr>
          <p:nvPr/>
        </p:nvPicPr>
        <p:blipFill>
          <a:blip r:embed="rId3">
            <a:extLst>
              <a:ext uri="{28A0092B-C50C-407E-A947-70E740481C1C}">
                <a14:useLocalDpi xmlns:a14="http://schemas.microsoft.com/office/drawing/2010/main" val="0"/>
              </a:ext>
            </a:extLst>
          </a:blip>
          <a:srcRect l="40472" t="17947" r="25778"/>
          <a:stretch/>
        </p:blipFill>
        <p:spPr>
          <a:xfrm>
            <a:off x="1" y="0"/>
            <a:ext cx="1866848" cy="2439557"/>
          </a:xfrm>
          <a:prstGeom prst="rect">
            <a:avLst/>
          </a:prstGeom>
        </p:spPr>
      </p:pic>
      <p:pic>
        <p:nvPicPr>
          <p:cNvPr id="13" name="Picture 12">
            <a:extLst>
              <a:ext uri="{FF2B5EF4-FFF2-40B4-BE49-F238E27FC236}">
                <a16:creationId xmlns:a16="http://schemas.microsoft.com/office/drawing/2014/main" id="{D37CCE4E-DDA1-DFDE-5B99-FCA861B19C2A}"/>
              </a:ext>
            </a:extLst>
          </p:cNvPr>
          <p:cNvPicPr>
            <a:picLocks noChangeAspect="1"/>
          </p:cNvPicPr>
          <p:nvPr/>
        </p:nvPicPr>
        <p:blipFill>
          <a:blip r:embed="rId4">
            <a:extLst>
              <a:ext uri="{28A0092B-C50C-407E-A947-70E740481C1C}">
                <a14:useLocalDpi xmlns:a14="http://schemas.microsoft.com/office/drawing/2010/main" val="0"/>
              </a:ext>
            </a:extLst>
          </a:blip>
          <a:srcRect l="43030" t="21636" r="28409" b="27061"/>
          <a:stretch/>
        </p:blipFill>
        <p:spPr>
          <a:xfrm>
            <a:off x="1459345" y="2664690"/>
            <a:ext cx="4343073" cy="4193310"/>
          </a:xfrm>
          <a:prstGeom prst="rect">
            <a:avLst/>
          </a:prstGeom>
        </p:spPr>
      </p:pic>
      <p:pic>
        <p:nvPicPr>
          <p:cNvPr id="15" name="Picture 14">
            <a:extLst>
              <a:ext uri="{FF2B5EF4-FFF2-40B4-BE49-F238E27FC236}">
                <a16:creationId xmlns:a16="http://schemas.microsoft.com/office/drawing/2014/main" id="{A02C6E66-D11A-B0D0-9309-25F9E8C87BA1}"/>
              </a:ext>
            </a:extLst>
          </p:cNvPr>
          <p:cNvPicPr>
            <a:picLocks noChangeAspect="1"/>
          </p:cNvPicPr>
          <p:nvPr/>
        </p:nvPicPr>
        <p:blipFill>
          <a:blip r:embed="rId5">
            <a:extLst>
              <a:ext uri="{28A0092B-C50C-407E-A947-70E740481C1C}">
                <a14:useLocalDpi xmlns:a14="http://schemas.microsoft.com/office/drawing/2010/main" val="0"/>
              </a:ext>
            </a:extLst>
          </a:blip>
          <a:srcRect l="43409" t="65751" r="29015" b="19309"/>
          <a:stretch/>
        </p:blipFill>
        <p:spPr>
          <a:xfrm>
            <a:off x="1913656" y="637310"/>
            <a:ext cx="4894389" cy="1425288"/>
          </a:xfrm>
          <a:prstGeom prst="rect">
            <a:avLst/>
          </a:prstGeom>
        </p:spPr>
      </p:pic>
      <mc:AlternateContent xmlns:mc="http://schemas.openxmlformats.org/markup-compatibility/2006" xmlns:p14="http://schemas.microsoft.com/office/powerpoint/2010/main">
        <mc:Choice Requires="p14">
          <p:contentPart p14:bwMode="auto" r:id="rId6">
            <p14:nvContentPartPr>
              <p14:cNvPr id="7" name="Ink 6">
                <a:extLst>
                  <a:ext uri="{FF2B5EF4-FFF2-40B4-BE49-F238E27FC236}">
                    <a16:creationId xmlns:a16="http://schemas.microsoft.com/office/drawing/2014/main" id="{2A39214C-9AF9-801E-9BE6-1EDC2B37F5C2}"/>
                  </a:ext>
                </a:extLst>
              </p14:cNvPr>
              <p14:cNvContentPartPr/>
              <p14:nvPr/>
            </p14:nvContentPartPr>
            <p14:xfrm>
              <a:off x="4345703" y="1294264"/>
              <a:ext cx="1258200" cy="30600"/>
            </p14:xfrm>
          </p:contentPart>
        </mc:Choice>
        <mc:Fallback xmlns="">
          <p:pic>
            <p:nvPicPr>
              <p:cNvPr id="7" name="Ink 6">
                <a:extLst>
                  <a:ext uri="{FF2B5EF4-FFF2-40B4-BE49-F238E27FC236}">
                    <a16:creationId xmlns:a16="http://schemas.microsoft.com/office/drawing/2014/main" id="{2A39214C-9AF9-801E-9BE6-1EDC2B37F5C2}"/>
                  </a:ext>
                </a:extLst>
              </p:cNvPr>
              <p:cNvPicPr/>
              <p:nvPr/>
            </p:nvPicPr>
            <p:blipFill>
              <a:blip r:embed="rId7"/>
              <a:stretch>
                <a:fillRect/>
              </a:stretch>
            </p:blipFill>
            <p:spPr>
              <a:xfrm>
                <a:off x="4339583" y="1288144"/>
                <a:ext cx="12704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 7">
                <a:extLst>
                  <a:ext uri="{FF2B5EF4-FFF2-40B4-BE49-F238E27FC236}">
                    <a16:creationId xmlns:a16="http://schemas.microsoft.com/office/drawing/2014/main" id="{72FE6C1D-F0AF-314D-2B6C-4C1EE4919AA6}"/>
                  </a:ext>
                </a:extLst>
              </p14:cNvPr>
              <p14:cNvContentPartPr/>
              <p14:nvPr/>
            </p14:nvContentPartPr>
            <p14:xfrm>
              <a:off x="1547063" y="5241664"/>
              <a:ext cx="19800" cy="262440"/>
            </p14:xfrm>
          </p:contentPart>
        </mc:Choice>
        <mc:Fallback xmlns="">
          <p:pic>
            <p:nvPicPr>
              <p:cNvPr id="8" name="Ink 7">
                <a:extLst>
                  <a:ext uri="{FF2B5EF4-FFF2-40B4-BE49-F238E27FC236}">
                    <a16:creationId xmlns:a16="http://schemas.microsoft.com/office/drawing/2014/main" id="{72FE6C1D-F0AF-314D-2B6C-4C1EE4919AA6}"/>
                  </a:ext>
                </a:extLst>
              </p:cNvPr>
              <p:cNvPicPr/>
              <p:nvPr/>
            </p:nvPicPr>
            <p:blipFill>
              <a:blip r:embed="rId9"/>
              <a:stretch>
                <a:fillRect/>
              </a:stretch>
            </p:blipFill>
            <p:spPr>
              <a:xfrm>
                <a:off x="1540943" y="5235544"/>
                <a:ext cx="320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 8">
                <a:extLst>
                  <a:ext uri="{FF2B5EF4-FFF2-40B4-BE49-F238E27FC236}">
                    <a16:creationId xmlns:a16="http://schemas.microsoft.com/office/drawing/2014/main" id="{C0243F7F-F0B9-67C7-F5FE-677041D8B35F}"/>
                  </a:ext>
                </a:extLst>
              </p14:cNvPr>
              <p14:cNvContentPartPr/>
              <p14:nvPr/>
            </p14:nvContentPartPr>
            <p14:xfrm>
              <a:off x="1545983" y="5694184"/>
              <a:ext cx="31320" cy="369720"/>
            </p14:xfrm>
          </p:contentPart>
        </mc:Choice>
        <mc:Fallback xmlns="">
          <p:pic>
            <p:nvPicPr>
              <p:cNvPr id="9" name="Ink 8">
                <a:extLst>
                  <a:ext uri="{FF2B5EF4-FFF2-40B4-BE49-F238E27FC236}">
                    <a16:creationId xmlns:a16="http://schemas.microsoft.com/office/drawing/2014/main" id="{C0243F7F-F0B9-67C7-F5FE-677041D8B35F}"/>
                  </a:ext>
                </a:extLst>
              </p:cNvPr>
              <p:cNvPicPr/>
              <p:nvPr/>
            </p:nvPicPr>
            <p:blipFill>
              <a:blip r:embed="rId11"/>
              <a:stretch>
                <a:fillRect/>
              </a:stretch>
            </p:blipFill>
            <p:spPr>
              <a:xfrm>
                <a:off x="1539863" y="5688064"/>
                <a:ext cx="43560" cy="3819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0" name="Ink 9">
                <a:extLst>
                  <a:ext uri="{FF2B5EF4-FFF2-40B4-BE49-F238E27FC236}">
                    <a16:creationId xmlns:a16="http://schemas.microsoft.com/office/drawing/2014/main" id="{78EFE5D3-3E94-66C0-F909-8A0D10A614DD}"/>
                  </a:ext>
                </a:extLst>
              </p14:cNvPr>
              <p14:cNvContentPartPr/>
              <p14:nvPr/>
            </p14:nvContentPartPr>
            <p14:xfrm>
              <a:off x="1584143" y="6454864"/>
              <a:ext cx="9720" cy="179280"/>
            </p14:xfrm>
          </p:contentPart>
        </mc:Choice>
        <mc:Fallback xmlns="">
          <p:pic>
            <p:nvPicPr>
              <p:cNvPr id="10" name="Ink 9">
                <a:extLst>
                  <a:ext uri="{FF2B5EF4-FFF2-40B4-BE49-F238E27FC236}">
                    <a16:creationId xmlns:a16="http://schemas.microsoft.com/office/drawing/2014/main" id="{78EFE5D3-3E94-66C0-F909-8A0D10A614DD}"/>
                  </a:ext>
                </a:extLst>
              </p:cNvPr>
              <p:cNvPicPr/>
              <p:nvPr/>
            </p:nvPicPr>
            <p:blipFill>
              <a:blip r:embed="rId13"/>
              <a:stretch>
                <a:fillRect/>
              </a:stretch>
            </p:blipFill>
            <p:spPr>
              <a:xfrm>
                <a:off x="1578023" y="6448744"/>
                <a:ext cx="21960" cy="19152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1" name="Ink 10">
                <a:extLst>
                  <a:ext uri="{FF2B5EF4-FFF2-40B4-BE49-F238E27FC236}">
                    <a16:creationId xmlns:a16="http://schemas.microsoft.com/office/drawing/2014/main" id="{AFDE3513-B3B0-8EE6-E7FB-4E3D66E32D8A}"/>
                  </a:ext>
                </a:extLst>
              </p14:cNvPr>
              <p14:cNvContentPartPr/>
              <p14:nvPr/>
            </p14:nvContentPartPr>
            <p14:xfrm>
              <a:off x="7052183" y="1674784"/>
              <a:ext cx="10080" cy="226080"/>
            </p14:xfrm>
          </p:contentPart>
        </mc:Choice>
        <mc:Fallback xmlns="">
          <p:pic>
            <p:nvPicPr>
              <p:cNvPr id="11" name="Ink 10">
                <a:extLst>
                  <a:ext uri="{FF2B5EF4-FFF2-40B4-BE49-F238E27FC236}">
                    <a16:creationId xmlns:a16="http://schemas.microsoft.com/office/drawing/2014/main" id="{AFDE3513-B3B0-8EE6-E7FB-4E3D66E32D8A}"/>
                  </a:ext>
                </a:extLst>
              </p:cNvPr>
              <p:cNvPicPr/>
              <p:nvPr/>
            </p:nvPicPr>
            <p:blipFill>
              <a:blip r:embed="rId15"/>
              <a:stretch>
                <a:fillRect/>
              </a:stretch>
            </p:blipFill>
            <p:spPr>
              <a:xfrm>
                <a:off x="7046063" y="1668664"/>
                <a:ext cx="2232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2" name="Ink 11">
                <a:extLst>
                  <a:ext uri="{FF2B5EF4-FFF2-40B4-BE49-F238E27FC236}">
                    <a16:creationId xmlns:a16="http://schemas.microsoft.com/office/drawing/2014/main" id="{FF42A36D-5CC5-ADF7-25D1-F98B9CC00985}"/>
                  </a:ext>
                </a:extLst>
              </p14:cNvPr>
              <p14:cNvContentPartPr/>
              <p14:nvPr/>
            </p14:nvContentPartPr>
            <p14:xfrm>
              <a:off x="7070543" y="2462464"/>
              <a:ext cx="46080" cy="419400"/>
            </p14:xfrm>
          </p:contentPart>
        </mc:Choice>
        <mc:Fallback xmlns="">
          <p:pic>
            <p:nvPicPr>
              <p:cNvPr id="12" name="Ink 11">
                <a:extLst>
                  <a:ext uri="{FF2B5EF4-FFF2-40B4-BE49-F238E27FC236}">
                    <a16:creationId xmlns:a16="http://schemas.microsoft.com/office/drawing/2014/main" id="{FF42A36D-5CC5-ADF7-25D1-F98B9CC00985}"/>
                  </a:ext>
                </a:extLst>
              </p:cNvPr>
              <p:cNvPicPr/>
              <p:nvPr/>
            </p:nvPicPr>
            <p:blipFill>
              <a:blip r:embed="rId17"/>
              <a:stretch>
                <a:fillRect/>
              </a:stretch>
            </p:blipFill>
            <p:spPr>
              <a:xfrm>
                <a:off x="7064423" y="2456344"/>
                <a:ext cx="58320" cy="431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4" name="Ink 13">
                <a:extLst>
                  <a:ext uri="{FF2B5EF4-FFF2-40B4-BE49-F238E27FC236}">
                    <a16:creationId xmlns:a16="http://schemas.microsoft.com/office/drawing/2014/main" id="{8557DA11-CF26-09B2-4DA0-B04EC9E2CDC1}"/>
                  </a:ext>
                </a:extLst>
              </p14:cNvPr>
              <p14:cNvContentPartPr/>
              <p14:nvPr/>
            </p14:nvContentPartPr>
            <p14:xfrm>
              <a:off x="7070543" y="5069944"/>
              <a:ext cx="45720" cy="592920"/>
            </p14:xfrm>
          </p:contentPart>
        </mc:Choice>
        <mc:Fallback xmlns="">
          <p:pic>
            <p:nvPicPr>
              <p:cNvPr id="14" name="Ink 13">
                <a:extLst>
                  <a:ext uri="{FF2B5EF4-FFF2-40B4-BE49-F238E27FC236}">
                    <a16:creationId xmlns:a16="http://schemas.microsoft.com/office/drawing/2014/main" id="{8557DA11-CF26-09B2-4DA0-B04EC9E2CDC1}"/>
                  </a:ext>
                </a:extLst>
              </p:cNvPr>
              <p:cNvPicPr/>
              <p:nvPr/>
            </p:nvPicPr>
            <p:blipFill>
              <a:blip r:embed="rId19"/>
              <a:stretch>
                <a:fillRect/>
              </a:stretch>
            </p:blipFill>
            <p:spPr>
              <a:xfrm>
                <a:off x="7064423" y="5063824"/>
                <a:ext cx="57960" cy="605160"/>
              </a:xfrm>
              <a:prstGeom prst="rect">
                <a:avLst/>
              </a:prstGeom>
            </p:spPr>
          </p:pic>
        </mc:Fallback>
      </mc:AlternateContent>
    </p:spTree>
    <p:extLst>
      <p:ext uri="{BB962C8B-B14F-4D97-AF65-F5344CB8AC3E}">
        <p14:creationId xmlns:p14="http://schemas.microsoft.com/office/powerpoint/2010/main" val="28756642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1480614C5FDAC479A4DBD86525EE772" ma:contentTypeVersion="124" ma:contentTypeDescription="Create a new document." ma:contentTypeScope="" ma:versionID="69332fdad7e9542f4ec13900f918af3d">
  <xsd:schema xmlns:xsd="http://www.w3.org/2001/XMLSchema" xmlns:xs="http://www.w3.org/2001/XMLSchema" xmlns:p="http://schemas.microsoft.com/office/2006/metadata/properties" xmlns:ns2="4600776d-0a3c-44b4-bff2-0ceaafb13046" xmlns:ns3="856526d1-b05c-4697-a4e7-ab77b991bd06" xmlns:ns4="ea4c045a-2a94-4e38-97ec-454ab88ffe06" targetNamespace="http://schemas.microsoft.com/office/2006/metadata/properties" ma:root="true" ma:fieldsID="fcff0e6726c00376057b78f0fe8b6bd4" ns2:_="" ns3:_="" ns4:_="">
    <xsd:import namespace="4600776d-0a3c-44b4-bff2-0ceaafb13046"/>
    <xsd:import namespace="856526d1-b05c-4697-a4e7-ab77b991bd06"/>
    <xsd:import namespace="ea4c045a-2a94-4e38-97ec-454ab88ffe06"/>
    <xsd:element name="properties">
      <xsd:complexType>
        <xsd:sequence>
          <xsd:element name="documentManagement">
            <xsd:complexType>
              <xsd:all>
                <xsd:element ref="ns2:RecordNumber" minOccurs="0"/>
                <xsd:element ref="ns2:RetentionTriggerDate" minOccurs="0"/>
                <xsd:element ref="ns2:TransfertoArchives" minOccurs="0"/>
                <xsd:element ref="ns3:_dlc_DocIdPersistId" minOccurs="0"/>
                <xsd:element ref="ns2:TaxCatchAll" minOccurs="0"/>
                <xsd:element ref="ns2:j6c5b17cd04246da82e5604daf08bc68" minOccurs="0"/>
                <xsd:element ref="ns2:g3ef09377e3444258679b6035a1ff93a" minOccurs="0"/>
                <xsd:element ref="ns2:k5b153ee974a4a57a7568e533217f2cb" minOccurs="0"/>
                <xsd:element ref="ns2:cd0fc526a5c840319a97fd94028e9904" minOccurs="0"/>
                <xsd:element ref="ns3:_dlc_DocIdUrl" minOccurs="0"/>
                <xsd:element ref="ns3:_dlc_DocId" minOccurs="0"/>
                <xsd:element ref="ns2:c4838c65c76546ae93d5703426802f7f" minOccurs="0"/>
                <xsd:element ref="ns4:MediaServiceMetadata" minOccurs="0"/>
                <xsd:element ref="ns4:MediaServiceFastMetadata" minOccurs="0"/>
                <xsd:element ref="ns4:MediaServiceAutoTags" minOccurs="0"/>
                <xsd:element ref="ns3:SharedWithUsers" minOccurs="0"/>
                <xsd:element ref="ns3:SharedWithDetails" minOccurs="0"/>
                <xsd:element ref="ns4:MediaServiceOCR" minOccurs="0"/>
                <xsd:element ref="ns4:MediaServiceAutoKeyPoints" minOccurs="0"/>
                <xsd:element ref="ns4:MediaServiceKeyPoints" minOccurs="0"/>
                <xsd:element ref="ns4:MediaServiceObjectDetectorVersions" minOccurs="0"/>
                <xsd:element ref="ns4: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00776d-0a3c-44b4-bff2-0ceaafb13046" elementFormDefault="qualified">
    <xsd:import namespace="http://schemas.microsoft.com/office/2006/documentManagement/types"/>
    <xsd:import namespace="http://schemas.microsoft.com/office/infopath/2007/PartnerControls"/>
    <xsd:element name="RecordNumber" ma:index="7" nillable="true" ma:displayName="Record Number" ma:indexed="true" ma:internalName="RecordNumber" ma:readOnly="false">
      <xsd:simpleType>
        <xsd:restriction base="dms:Text">
          <xsd:maxLength value="255"/>
        </xsd:restriction>
      </xsd:simpleType>
    </xsd:element>
    <xsd:element name="RetentionTriggerDate" ma:index="8" nillable="true" ma:displayName="Retention Trigger Date" ma:format="DateOnly" ma:indexed="true" ma:internalName="RetentionTriggerDate" ma:readOnly="false">
      <xsd:simpleType>
        <xsd:restriction base="dms:DateTime"/>
      </xsd:simpleType>
    </xsd:element>
    <xsd:element name="TransfertoArchives" ma:index="9" nillable="true" ma:displayName="Transfer to Archives" ma:default="0" ma:indexed="true" ma:internalName="TransfertoArchives" ma:readOnly="false">
      <xsd:simpleType>
        <xsd:restriction base="dms:Boolean"/>
      </xsd:simpleType>
    </xsd:element>
    <xsd:element name="TaxCatchAll" ma:index="11" nillable="true" ma:displayName="Taxonomy Catch All Column" ma:hidden="true" ma:list="{49b4b771-9433-4b71-a437-7427c0479008}" ma:internalName="TaxCatchAll" ma:showField="CatchAllData" ma:web="856526d1-b05c-4697-a4e7-ab77b991bd06">
      <xsd:complexType>
        <xsd:complexContent>
          <xsd:extension base="dms:MultiChoiceLookup">
            <xsd:sequence>
              <xsd:element name="Value" type="dms:Lookup" maxOccurs="unbounded" minOccurs="0" nillable="true"/>
            </xsd:sequence>
          </xsd:extension>
        </xsd:complexContent>
      </xsd:complexType>
    </xsd:element>
    <xsd:element name="j6c5b17cd04246da82e5604daf08bc68" ma:index="12" nillable="true" ma:taxonomy="true" ma:internalName="j6c5b17cd04246da82e5604daf08bc68" ma:taxonomyFieldName="RMKeyword2" ma:displayName="RM Keyword 2" ma:readOnly="false" ma:default="1;#Private Legislation|0e181bb7-fad6-4d24-90f3-2e50e0bb35b3" ma:fieldId="{36c5b17c-d042-46da-82e5-604daf08bc68}" ma:sspId="eb37f91c-4bb8-4ab3-bc5a-cd8753815459" ma:termSetId="6d4083f0-4a5b-4f0d-bf61-1a7bc95d06a4" ma:anchorId="00000000-0000-0000-0000-000000000000" ma:open="false" ma:isKeyword="false">
      <xsd:complexType>
        <xsd:sequence>
          <xsd:element ref="pc:Terms" minOccurs="0" maxOccurs="1"/>
        </xsd:sequence>
      </xsd:complexType>
    </xsd:element>
    <xsd:element name="g3ef09377e3444258679b6035a1ff93a" ma:index="14" nillable="true" ma:taxonomy="true" ma:internalName="g3ef09377e3444258679b6035a1ff93a" ma:taxonomyFieldName="RMKeyword3" ma:displayName="RM Keyword 3" ma:readOnly="false" ma:fieldId="{03ef0937-7e34-4425-8679-b6035a1ff93a}" ma:sspId="eb37f91c-4bb8-4ab3-bc5a-cd8753815459" ma:termSetId="4114c526-84fc-4c3e-bdac-645514365e25" ma:anchorId="00000000-0000-0000-0000-000000000000" ma:open="false" ma:isKeyword="false">
      <xsd:complexType>
        <xsd:sequence>
          <xsd:element ref="pc:Terms" minOccurs="0" maxOccurs="1"/>
        </xsd:sequence>
      </xsd:complexType>
    </xsd:element>
    <xsd:element name="k5b153ee974a4a57a7568e533217f2cb" ma:index="16" nillable="true" ma:taxonomy="true" ma:internalName="k5b153ee974a4a57a7568e533217f2cb" ma:taxonomyFieldName="ProtectiveMarking" ma:displayName="Protective Marking" ma:indexed="true" ma:readOnly="false" ma:fieldId="{45b153ee-974a-4a57-a756-8e533217f2cb}" ma:sspId="eb37f91c-4bb8-4ab3-bc5a-cd8753815459" ma:termSetId="a21652b8-fc26-4b81-81c8-686b596c9f43" ma:anchorId="00000000-0000-0000-0000-000000000000" ma:open="false" ma:isKeyword="false">
      <xsd:complexType>
        <xsd:sequence>
          <xsd:element ref="pc:Terms" minOccurs="0" maxOccurs="1"/>
        </xsd:sequence>
      </xsd:complexType>
    </xsd:element>
    <xsd:element name="cd0fc526a5c840319a97fd94028e9904" ma:index="18" nillable="true" ma:taxonomy="true" ma:internalName="cd0fc526a5c840319a97fd94028e9904" ma:taxonomyFieldName="RMKeyword4" ma:displayName="RM Keyword 4" ma:readOnly="false" ma:fieldId="{cd0fc526-a5c8-4031-9a97-fd94028e9904}" ma:sspId="eb37f91c-4bb8-4ab3-bc5a-cd8753815459" ma:termSetId="35662a10-3587-4b3e-a59c-955899b5916d" ma:anchorId="00000000-0000-0000-0000-000000000000" ma:open="false" ma:isKeyword="false">
      <xsd:complexType>
        <xsd:sequence>
          <xsd:element ref="pc:Terms" minOccurs="0" maxOccurs="1"/>
        </xsd:sequence>
      </xsd:complexType>
    </xsd:element>
    <xsd:element name="c4838c65c76546ae93d5703426802f7f" ma:index="23" nillable="true" ma:taxonomy="true" ma:internalName="c4838c65c76546ae93d5703426802f7f" ma:taxonomyFieldName="RMKeyword1" ma:displayName="RM Keyword 1" ma:readOnly="false" ma:fieldId="{c4838c65-c765-46ae-93d5-703426802f7f}" ma:sspId="eb37f91c-4bb8-4ab3-bc5a-cd8753815459" ma:termSetId="6ce78382-c8e8-44b0-9862-0d52dc2f47b1"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56526d1-b05c-4697-a4e7-ab77b991bd06" elementFormDefault="qualified">
    <xsd:import namespace="http://schemas.microsoft.com/office/2006/documentManagement/types"/>
    <xsd:import namespace="http://schemas.microsoft.com/office/infopath/2007/PartnerControls"/>
    <xsd:element name="_dlc_DocIdPersistId" ma:index="10" nillable="true" ma:displayName="Persist ID" ma:description="Keep ID on add." ma:hidden="true" ma:internalName="_dlc_DocIdPersistId" ma:readOnly="true">
      <xsd:simpleType>
        <xsd:restriction base="dms:Boolean"/>
      </xsd:simpleType>
    </xsd:element>
    <xsd:element name="_dlc_DocIdUrl" ma:index="21"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 ma:index="22" nillable="true" ma:displayName="Document ID Value" ma:description="The value of the document ID assigned to this item." ma:internalName="_dlc_DocId" ma:readOnly="true">
      <xsd:simpleType>
        <xsd:restriction base="dms:Text"/>
      </xsd:simpleType>
    </xsd:element>
    <xsd:element name="SharedWithUsers" ma:index="2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a4c045a-2a94-4e38-97ec-454ab88ffe06" elementFormDefault="qualified">
    <xsd:import namespace="http://schemas.microsoft.com/office/2006/documentManagement/types"/>
    <xsd:import namespace="http://schemas.microsoft.com/office/infopath/2007/PartnerControls"/>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MediaServiceAutoTags" ma:index="27" nillable="true" ma:displayName="MediaServiceAutoTags" ma:internalName="MediaServiceAutoTags" ma:readOnly="true">
      <xsd:simpleType>
        <xsd:restriction base="dms:Text"/>
      </xsd:simpleType>
    </xsd:element>
    <xsd:element name="MediaServiceOCR" ma:index="30" nillable="true" ma:displayName="Extracted Text" ma:internalName="MediaServiceOCR" ma:readOnly="true">
      <xsd:simpleType>
        <xsd:restriction base="dms:Note">
          <xsd:maxLength value="255"/>
        </xsd:restriction>
      </xsd:simpleType>
    </xsd:element>
    <xsd:element name="MediaServiceAutoKeyPoints" ma:index="31" nillable="true" ma:displayName="MediaServiceAutoKeyPoints" ma:hidden="true" ma:internalName="MediaServiceAutoKeyPoints" ma:readOnly="true">
      <xsd:simpleType>
        <xsd:restriction base="dms:Note"/>
      </xsd:simpleType>
    </xsd:element>
    <xsd:element name="MediaServiceKeyPoints" ma:index="32" nillable="true" ma:displayName="KeyPoints" ma:internalName="MediaServiceKeyPoints" ma:readOnly="true">
      <xsd:simpleType>
        <xsd:restriction base="dms:Note">
          <xsd:maxLength value="255"/>
        </xsd:restriction>
      </xsd:simpleType>
    </xsd:element>
    <xsd:element name="MediaServiceObjectDetectorVersions" ma:index="33" nillable="true" ma:displayName="MediaServiceObjectDetectorVersions" ma:hidden="true" ma:indexed="true" ma:internalName="MediaServiceObjectDetectorVersions" ma:readOnly="true">
      <xsd:simpleType>
        <xsd:restriction base="dms:Text"/>
      </xsd:simpleType>
    </xsd:element>
    <xsd:element name="MediaServiceSearchProperties" ma:index="34"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file>

<file path=customXml/item3.xml><?xml version="1.0" encoding="utf-8"?>
<?mso-contentType ?>
<spe:Receivers xmlns:spe="http://schemas.microsoft.com/sharepoint/events"/>
</file>

<file path=customXml/item4.xml><?xml version="1.0" encoding="utf-8"?>
<p:properties xmlns:p="http://schemas.microsoft.com/office/2006/metadata/properties" xmlns:xsi="http://www.w3.org/2001/XMLSchema-instance" xmlns:pc="http://schemas.microsoft.com/office/infopath/2007/PartnerControls">
  <documentManagement>
    <RecordNumber xmlns="4600776d-0a3c-44b4-bff2-0ceaafb13046" xsi:nil="true"/>
    <TaxCatchAll xmlns="4600776d-0a3c-44b4-bff2-0ceaafb13046">
      <Value>1</Value>
    </TaxCatchAll>
    <g3ef09377e3444258679b6035a1ff93a xmlns="4600776d-0a3c-44b4-bff2-0ceaafb13046">
      <Terms xmlns="http://schemas.microsoft.com/office/infopath/2007/PartnerControls"/>
    </g3ef09377e3444258679b6035a1ff93a>
    <k5b153ee974a4a57a7568e533217f2cb xmlns="4600776d-0a3c-44b4-bff2-0ceaafb13046">
      <Terms xmlns="http://schemas.microsoft.com/office/infopath/2007/PartnerControls"/>
    </k5b153ee974a4a57a7568e533217f2cb>
    <j6c5b17cd04246da82e5604daf08bc68 xmlns="4600776d-0a3c-44b4-bff2-0ceaafb13046">
      <Terms xmlns="http://schemas.microsoft.com/office/infopath/2007/PartnerControls">
        <TermInfo xmlns="http://schemas.microsoft.com/office/infopath/2007/PartnerControls">
          <TermName xmlns="http://schemas.microsoft.com/office/infopath/2007/PartnerControls">Private Legislation</TermName>
          <TermId xmlns="http://schemas.microsoft.com/office/infopath/2007/PartnerControls">0e181bb7-fad6-4d24-90f3-2e50e0bb35b3</TermId>
        </TermInfo>
      </Terms>
    </j6c5b17cd04246da82e5604daf08bc68>
    <TransfertoArchives xmlns="4600776d-0a3c-44b4-bff2-0ceaafb13046">false</TransfertoArchives>
    <cd0fc526a5c840319a97fd94028e9904 xmlns="4600776d-0a3c-44b4-bff2-0ceaafb13046">
      <Terms xmlns="http://schemas.microsoft.com/office/infopath/2007/PartnerControls"/>
    </cd0fc526a5c840319a97fd94028e9904>
    <RetentionTriggerDate xmlns="4600776d-0a3c-44b4-bff2-0ceaafb13046" xsi:nil="true"/>
    <c4838c65c76546ae93d5703426802f7f xmlns="4600776d-0a3c-44b4-bff2-0ceaafb13046">
      <Terms xmlns="http://schemas.microsoft.com/office/infopath/2007/PartnerControls"/>
    </c4838c65c76546ae93d5703426802f7f>
  </documentManagement>
</p:properties>
</file>

<file path=customXml/itemProps1.xml><?xml version="1.0" encoding="utf-8"?>
<ds:datastoreItem xmlns:ds="http://schemas.openxmlformats.org/officeDocument/2006/customXml" ds:itemID="{926BDF36-5713-4E52-8280-79B5D17C0CF4}"/>
</file>

<file path=customXml/itemProps2.xml><?xml version="1.0" encoding="utf-8"?>
<ds:datastoreItem xmlns:ds="http://schemas.openxmlformats.org/officeDocument/2006/customXml" ds:itemID="{711011BD-7CAB-46C1-A1D6-CA2E31D17BD5}"/>
</file>

<file path=customXml/itemProps3.xml><?xml version="1.0" encoding="utf-8"?>
<ds:datastoreItem xmlns:ds="http://schemas.openxmlformats.org/officeDocument/2006/customXml" ds:itemID="{24BE00BC-A04D-4947-BD50-EDC1DD02C9C3}"/>
</file>

<file path=customXml/itemProps4.xml><?xml version="1.0" encoding="utf-8"?>
<ds:datastoreItem xmlns:ds="http://schemas.openxmlformats.org/officeDocument/2006/customXml" ds:itemID="{7FC0A5DD-5FA2-4557-A969-43D9E00C77EC}"/>
</file>

<file path=docProps/app.xml><?xml version="1.0" encoding="utf-8"?>
<Properties xmlns="http://schemas.openxmlformats.org/officeDocument/2006/extended-properties" xmlns:vt="http://schemas.openxmlformats.org/officeDocument/2006/docPropsVTypes">
  <TotalTime>594</TotalTime>
  <Words>722</Words>
  <Application>Microsoft Office PowerPoint</Application>
  <PresentationFormat>Widescreen</PresentationFormat>
  <Paragraphs>45</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Calibri Light</vt:lpstr>
      <vt:lpstr>Minion Pro</vt:lpstr>
      <vt:lpstr>Times New Roman</vt:lpstr>
      <vt:lpstr>Office Theme</vt:lpstr>
      <vt:lpstr>Slides for evidence from Dorian Gerhold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Dorian Gerhold</dc:creator>
  <cp:lastModifiedBy>Dorian Gerhold</cp:lastModifiedBy>
  <cp:revision>5</cp:revision>
  <dcterms:created xsi:type="dcterms:W3CDTF">2024-01-11T13:10:21Z</dcterms:created>
  <dcterms:modified xsi:type="dcterms:W3CDTF">2024-11-17T22:40:07Z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0x01010041480614C5FDAC479A4DBD86525EE772</vt:lpwstr>
  </property>
  <property fmtid="{D5CDD505-2E9C-101B-9397-08002B2CF9AE}" pid="3" name="RMKeyword3">
    <vt:lpwstr/>
  </property>
  <property fmtid="{D5CDD505-2E9C-101B-9397-08002B2CF9AE}" pid="4" name="RMKeyword1">
    <vt:lpwstr/>
  </property>
  <property fmtid="{D5CDD505-2E9C-101B-9397-08002B2CF9AE}" pid="5" name="RMKeyword4">
    <vt:lpwstr/>
  </property>
  <property fmtid="{D5CDD505-2E9C-101B-9397-08002B2CF9AE}" pid="6" name="RMKeyword2">
    <vt:lpwstr>1;#Private Legislation|0e181bb7-fad6-4d24-90f3-2e50e0bb35b3</vt:lpwstr>
  </property>
  <property fmtid="{D5CDD505-2E9C-101B-9397-08002B2CF9AE}" pid="7" name="ProtectiveMarking">
    <vt:lpwstr/>
  </property>
</Properties>
</file>